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10287000" cx="18288000"/>
  <p:notesSz cx="6858000" cy="9144000"/>
  <p:embeddedFontLst>
    <p:embeddedFont>
      <p:font typeface="Public Sans"/>
      <p:regular r:id="rId19"/>
      <p:bold r:id="rId20"/>
      <p:italic r:id="rId21"/>
      <p:boldItalic r:id="rId22"/>
    </p:embeddedFont>
    <p:embeddedFont>
      <p:font typeface="Archivo Black"/>
      <p:regular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4" roundtripDataSignature="AMtx7miuGQ183Ls/MnH8XArihxf2jOo+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ublicSans-bold.fntdata"/><Relationship Id="rId11" Type="http://schemas.openxmlformats.org/officeDocument/2006/relationships/slide" Target="slides/slide6.xml"/><Relationship Id="rId22" Type="http://schemas.openxmlformats.org/officeDocument/2006/relationships/font" Target="fonts/PublicSans-boldItalic.fntdata"/><Relationship Id="rId10" Type="http://schemas.openxmlformats.org/officeDocument/2006/relationships/slide" Target="slides/slide5.xml"/><Relationship Id="rId21" Type="http://schemas.openxmlformats.org/officeDocument/2006/relationships/font" Target="fonts/PublicSans-italic.fntdata"/><Relationship Id="rId13" Type="http://schemas.openxmlformats.org/officeDocument/2006/relationships/slide" Target="slides/slide8.xml"/><Relationship Id="rId24" Type="http://customschemas.google.com/relationships/presentationmetadata" Target="metadata"/><Relationship Id="rId12" Type="http://schemas.openxmlformats.org/officeDocument/2006/relationships/slide" Target="slides/slide7.xml"/><Relationship Id="rId23" Type="http://schemas.openxmlformats.org/officeDocument/2006/relationships/font" Target="fonts/ArchivoBlack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PublicSans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3ba4c4b9c29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39" name="Google Shape;439;g3ba4c4b9c29_0_1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57" name="Google Shape;45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15" name="Google Shape;51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33" name="Google Shape;53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7" name="Google Shape;11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7" name="Google Shape;14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0" name="Google Shape;20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0" name="Google Shape;25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ba4c4b9c2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9" name="Google Shape;279;g3ba4c4b9c29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8" name="Google Shape;30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ba4c4b9c29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57" name="Google Shape;357;g3ba4c4b9c29_0_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3ba4c4b9c29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95" name="Google Shape;395;g3ba4c4b9c29_0_7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9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Relationship Id="rId4" Type="http://schemas.openxmlformats.org/officeDocument/2006/relationships/image" Target="../media/image1.png"/><Relationship Id="rId9" Type="http://schemas.openxmlformats.org/officeDocument/2006/relationships/image" Target="../media/image14.png"/><Relationship Id="rId5" Type="http://schemas.openxmlformats.org/officeDocument/2006/relationships/image" Target="../media/image5.png"/><Relationship Id="rId6" Type="http://schemas.openxmlformats.org/officeDocument/2006/relationships/image" Target="../media/image11.png"/><Relationship Id="rId7" Type="http://schemas.openxmlformats.org/officeDocument/2006/relationships/image" Target="../media/image44.png"/><Relationship Id="rId8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43.png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2.png"/><Relationship Id="rId10" Type="http://schemas.openxmlformats.org/officeDocument/2006/relationships/image" Target="../media/image50.png"/><Relationship Id="rId13" Type="http://schemas.openxmlformats.org/officeDocument/2006/relationships/image" Target="../media/image52.png"/><Relationship Id="rId1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Relationship Id="rId4" Type="http://schemas.openxmlformats.org/officeDocument/2006/relationships/image" Target="../media/image41.png"/><Relationship Id="rId9" Type="http://schemas.openxmlformats.org/officeDocument/2006/relationships/image" Target="../media/image9.png"/><Relationship Id="rId14" Type="http://schemas.openxmlformats.org/officeDocument/2006/relationships/image" Target="../media/image54.png"/><Relationship Id="rId5" Type="http://schemas.openxmlformats.org/officeDocument/2006/relationships/image" Target="../media/image48.png"/><Relationship Id="rId6" Type="http://schemas.openxmlformats.org/officeDocument/2006/relationships/image" Target="../media/image47.png"/><Relationship Id="rId7" Type="http://schemas.openxmlformats.org/officeDocument/2006/relationships/image" Target="../media/image51.png"/><Relationship Id="rId8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image" Target="../media/image53.png"/></Relationships>
</file>

<file path=ppt/slides/_rels/slide13.xml.rels><?xml version="1.0" encoding="UTF-8" standalone="yes"?><Relationships xmlns="http://schemas.openxmlformats.org/package/2006/relationships"><Relationship Id="rId11" Type="http://schemas.openxmlformats.org/officeDocument/2006/relationships/image" Target="../media/image37.png"/><Relationship Id="rId10" Type="http://schemas.openxmlformats.org/officeDocument/2006/relationships/image" Target="../media/image20.png"/><Relationship Id="rId13" Type="http://schemas.openxmlformats.org/officeDocument/2006/relationships/image" Target="../media/image12.png"/><Relationship Id="rId1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Relationship Id="rId4" Type="http://schemas.openxmlformats.org/officeDocument/2006/relationships/image" Target="../media/image56.png"/><Relationship Id="rId9" Type="http://schemas.openxmlformats.org/officeDocument/2006/relationships/image" Target="../media/image2.png"/><Relationship Id="rId15" Type="http://schemas.openxmlformats.org/officeDocument/2006/relationships/image" Target="../media/image63.png"/><Relationship Id="rId14" Type="http://schemas.openxmlformats.org/officeDocument/2006/relationships/image" Target="../media/image60.png"/><Relationship Id="rId5" Type="http://schemas.openxmlformats.org/officeDocument/2006/relationships/image" Target="../media/image24.png"/><Relationship Id="rId6" Type="http://schemas.openxmlformats.org/officeDocument/2006/relationships/image" Target="../media/image57.png"/><Relationship Id="rId7" Type="http://schemas.openxmlformats.org/officeDocument/2006/relationships/image" Target="../media/image4.png"/><Relationship Id="rId8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4.jpg"/><Relationship Id="rId4" Type="http://schemas.openxmlformats.org/officeDocument/2006/relationships/image" Target="../media/image13.png"/><Relationship Id="rId11" Type="http://schemas.openxmlformats.org/officeDocument/2006/relationships/image" Target="../media/image9.png"/><Relationship Id="rId10" Type="http://schemas.openxmlformats.org/officeDocument/2006/relationships/image" Target="../media/image15.png"/><Relationship Id="rId12" Type="http://schemas.openxmlformats.org/officeDocument/2006/relationships/image" Target="../media/image12.png"/><Relationship Id="rId9" Type="http://schemas.openxmlformats.org/officeDocument/2006/relationships/image" Target="../media/image2.png"/><Relationship Id="rId5" Type="http://schemas.openxmlformats.org/officeDocument/2006/relationships/image" Target="../media/image25.png"/><Relationship Id="rId6" Type="http://schemas.openxmlformats.org/officeDocument/2006/relationships/image" Target="../media/image8.png"/><Relationship Id="rId7" Type="http://schemas.openxmlformats.org/officeDocument/2006/relationships/image" Target="../media/image37.png"/><Relationship Id="rId8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image" Target="../media/image16.png"/><Relationship Id="rId11" Type="http://schemas.openxmlformats.org/officeDocument/2006/relationships/image" Target="../media/image37.png"/><Relationship Id="rId10" Type="http://schemas.openxmlformats.org/officeDocument/2006/relationships/image" Target="../media/image20.png"/><Relationship Id="rId12" Type="http://schemas.openxmlformats.org/officeDocument/2006/relationships/image" Target="../media/image18.png"/><Relationship Id="rId9" Type="http://schemas.openxmlformats.org/officeDocument/2006/relationships/image" Target="../media/image9.png"/><Relationship Id="rId5" Type="http://schemas.openxmlformats.org/officeDocument/2006/relationships/image" Target="../media/image19.png"/><Relationship Id="rId6" Type="http://schemas.openxmlformats.org/officeDocument/2006/relationships/image" Target="../media/image24.png"/><Relationship Id="rId7" Type="http://schemas.openxmlformats.org/officeDocument/2006/relationships/image" Target="../media/image4.png"/><Relationship Id="rId8" Type="http://schemas.openxmlformats.org/officeDocument/2006/relationships/image" Target="../media/image2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Relationship Id="rId4" Type="http://schemas.openxmlformats.org/officeDocument/2006/relationships/image" Target="../media/image22.png"/><Relationship Id="rId11" Type="http://schemas.openxmlformats.org/officeDocument/2006/relationships/image" Target="../media/image37.png"/><Relationship Id="rId10" Type="http://schemas.openxmlformats.org/officeDocument/2006/relationships/image" Target="../media/image8.png"/><Relationship Id="rId12" Type="http://schemas.openxmlformats.org/officeDocument/2006/relationships/image" Target="../media/image31.png"/><Relationship Id="rId9" Type="http://schemas.openxmlformats.org/officeDocument/2006/relationships/image" Target="../media/image12.png"/><Relationship Id="rId5" Type="http://schemas.openxmlformats.org/officeDocument/2006/relationships/image" Target="../media/image62.png"/><Relationship Id="rId6" Type="http://schemas.openxmlformats.org/officeDocument/2006/relationships/image" Target="../media/image4.png"/><Relationship Id="rId7" Type="http://schemas.openxmlformats.org/officeDocument/2006/relationships/image" Target="../media/image33.png"/><Relationship Id="rId8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12.png"/><Relationship Id="rId10" Type="http://schemas.openxmlformats.org/officeDocument/2006/relationships/image" Target="../media/image9.png"/><Relationship Id="rId13" Type="http://schemas.openxmlformats.org/officeDocument/2006/relationships/image" Target="../media/image46.png"/><Relationship Id="rId1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Relationship Id="rId4" Type="http://schemas.openxmlformats.org/officeDocument/2006/relationships/image" Target="../media/image13.png"/><Relationship Id="rId9" Type="http://schemas.openxmlformats.org/officeDocument/2006/relationships/image" Target="../media/image37.png"/><Relationship Id="rId5" Type="http://schemas.openxmlformats.org/officeDocument/2006/relationships/image" Target="../media/image5.png"/><Relationship Id="rId6" Type="http://schemas.openxmlformats.org/officeDocument/2006/relationships/image" Target="../media/image20.png"/><Relationship Id="rId7" Type="http://schemas.openxmlformats.org/officeDocument/2006/relationships/image" Target="../media/image4.png"/><Relationship Id="rId8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12.png"/><Relationship Id="rId10" Type="http://schemas.openxmlformats.org/officeDocument/2006/relationships/image" Target="../media/image9.png"/><Relationship Id="rId13" Type="http://schemas.openxmlformats.org/officeDocument/2006/relationships/image" Target="../media/image42.png"/><Relationship Id="rId1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Relationship Id="rId4" Type="http://schemas.openxmlformats.org/officeDocument/2006/relationships/image" Target="../media/image13.png"/><Relationship Id="rId9" Type="http://schemas.openxmlformats.org/officeDocument/2006/relationships/image" Target="../media/image37.png"/><Relationship Id="rId5" Type="http://schemas.openxmlformats.org/officeDocument/2006/relationships/image" Target="../media/image5.png"/><Relationship Id="rId6" Type="http://schemas.openxmlformats.org/officeDocument/2006/relationships/image" Target="../media/image20.png"/><Relationship Id="rId7" Type="http://schemas.openxmlformats.org/officeDocument/2006/relationships/image" Target="../media/image4.png"/><Relationship Id="rId8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8.png"/><Relationship Id="rId10" Type="http://schemas.openxmlformats.org/officeDocument/2006/relationships/image" Target="../media/image9.png"/><Relationship Id="rId13" Type="http://schemas.openxmlformats.org/officeDocument/2006/relationships/image" Target="../media/image35.png"/><Relationship Id="rId1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Relationship Id="rId4" Type="http://schemas.openxmlformats.org/officeDocument/2006/relationships/image" Target="../media/image19.png"/><Relationship Id="rId9" Type="http://schemas.openxmlformats.org/officeDocument/2006/relationships/image" Target="../media/image2.png"/><Relationship Id="rId14" Type="http://schemas.openxmlformats.org/officeDocument/2006/relationships/image" Target="../media/image64.png"/><Relationship Id="rId5" Type="http://schemas.openxmlformats.org/officeDocument/2006/relationships/image" Target="../media/image24.png"/><Relationship Id="rId6" Type="http://schemas.openxmlformats.org/officeDocument/2006/relationships/image" Target="../media/image66.png"/><Relationship Id="rId7" Type="http://schemas.openxmlformats.org/officeDocument/2006/relationships/image" Target="../media/image4.png"/><Relationship Id="rId8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image" Target="../media/image8.png"/><Relationship Id="rId10" Type="http://schemas.openxmlformats.org/officeDocument/2006/relationships/image" Target="../media/image9.png"/><Relationship Id="rId13" Type="http://schemas.openxmlformats.org/officeDocument/2006/relationships/image" Target="../media/image39.png"/><Relationship Id="rId1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Relationship Id="rId4" Type="http://schemas.openxmlformats.org/officeDocument/2006/relationships/image" Target="../media/image19.png"/><Relationship Id="rId9" Type="http://schemas.openxmlformats.org/officeDocument/2006/relationships/image" Target="../media/image2.png"/><Relationship Id="rId15" Type="http://schemas.openxmlformats.org/officeDocument/2006/relationships/image" Target="../media/image49.png"/><Relationship Id="rId14" Type="http://schemas.openxmlformats.org/officeDocument/2006/relationships/image" Target="../media/image55.png"/><Relationship Id="rId5" Type="http://schemas.openxmlformats.org/officeDocument/2006/relationships/image" Target="../media/image24.png"/><Relationship Id="rId6" Type="http://schemas.openxmlformats.org/officeDocument/2006/relationships/image" Target="../media/image66.png"/><Relationship Id="rId7" Type="http://schemas.openxmlformats.org/officeDocument/2006/relationships/image" Target="../media/image4.png"/><Relationship Id="rId8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37.png"/><Relationship Id="rId10" Type="http://schemas.openxmlformats.org/officeDocument/2006/relationships/image" Target="../media/image8.png"/><Relationship Id="rId1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Relationship Id="rId4" Type="http://schemas.openxmlformats.org/officeDocument/2006/relationships/image" Target="../media/image22.png"/><Relationship Id="rId9" Type="http://schemas.openxmlformats.org/officeDocument/2006/relationships/image" Target="../media/image12.png"/><Relationship Id="rId5" Type="http://schemas.openxmlformats.org/officeDocument/2006/relationships/image" Target="../media/image62.png"/><Relationship Id="rId6" Type="http://schemas.openxmlformats.org/officeDocument/2006/relationships/image" Target="../media/image4.png"/><Relationship Id="rId7" Type="http://schemas.openxmlformats.org/officeDocument/2006/relationships/image" Target="../media/image33.png"/><Relationship Id="rId8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 rot="5400000">
            <a:off x="2351723" y="-5643887"/>
            <a:ext cx="10749915" cy="21122640"/>
          </a:xfrm>
          <a:custGeom>
            <a:rect b="b" l="l" r="r" t="t"/>
            <a:pathLst>
              <a:path extrusionOk="0"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2885" r="-12883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5" name="Google Shape;85;p1"/>
          <p:cNvGrpSpPr/>
          <p:nvPr/>
        </p:nvGrpSpPr>
        <p:grpSpPr>
          <a:xfrm>
            <a:off x="9389372" y="-1524067"/>
            <a:ext cx="13058282" cy="12396463"/>
            <a:chOff x="3387" y="-66675"/>
            <a:chExt cx="806026" cy="765175"/>
          </a:xfrm>
        </p:grpSpPr>
        <p:sp>
          <p:nvSpPr>
            <p:cNvPr id="86" name="Google Shape;86;p1"/>
            <p:cNvSpPr/>
            <p:nvPr/>
          </p:nvSpPr>
          <p:spPr>
            <a:xfrm>
              <a:off x="3387" y="0"/>
              <a:ext cx="806026" cy="698500"/>
            </a:xfrm>
            <a:custGeom>
              <a:rect b="b" l="l" r="r" t="t"/>
              <a:pathLst>
                <a:path extrusionOk="0" h="698500" w="806026">
                  <a:moveTo>
                    <a:pt x="800543" y="364495"/>
                  </a:moveTo>
                  <a:lnTo>
                    <a:pt x="615083" y="683255"/>
                  </a:lnTo>
                  <a:cubicBezTo>
                    <a:pt x="609591" y="692693"/>
                    <a:pt x="599495" y="698500"/>
                    <a:pt x="588575" y="698500"/>
                  </a:cubicBezTo>
                  <a:lnTo>
                    <a:pt x="217451" y="698500"/>
                  </a:lnTo>
                  <a:cubicBezTo>
                    <a:pt x="206531" y="698500"/>
                    <a:pt x="196435" y="692693"/>
                    <a:pt x="190943" y="683255"/>
                  </a:cubicBezTo>
                  <a:lnTo>
                    <a:pt x="5483" y="364495"/>
                  </a:lnTo>
                  <a:cubicBezTo>
                    <a:pt x="0" y="355071"/>
                    <a:pt x="0" y="343429"/>
                    <a:pt x="5483" y="334005"/>
                  </a:cubicBezTo>
                  <a:lnTo>
                    <a:pt x="190943" y="15245"/>
                  </a:lnTo>
                  <a:cubicBezTo>
                    <a:pt x="196435" y="5807"/>
                    <a:pt x="206531" y="0"/>
                    <a:pt x="217451" y="0"/>
                  </a:cubicBezTo>
                  <a:lnTo>
                    <a:pt x="588575" y="0"/>
                  </a:lnTo>
                  <a:cubicBezTo>
                    <a:pt x="599495" y="0"/>
                    <a:pt x="609591" y="5807"/>
                    <a:pt x="615083" y="15245"/>
                  </a:cubicBezTo>
                  <a:lnTo>
                    <a:pt x="800543" y="334005"/>
                  </a:lnTo>
                  <a:cubicBezTo>
                    <a:pt x="806026" y="343429"/>
                    <a:pt x="806026" y="355071"/>
                    <a:pt x="800543" y="364495"/>
                  </a:cubicBezTo>
                  <a:close/>
                </a:path>
              </a:pathLst>
            </a:custGeom>
            <a:solidFill>
              <a:srgbClr val="CAB3B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1"/>
            <p:cNvSpPr txBox="1"/>
            <p:nvPr/>
          </p:nvSpPr>
          <p:spPr>
            <a:xfrm>
              <a:off x="114300" y="-66675"/>
              <a:ext cx="584200" cy="7651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8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" name="Google Shape;88;p1"/>
          <p:cNvGrpSpPr/>
          <p:nvPr/>
        </p:nvGrpSpPr>
        <p:grpSpPr>
          <a:xfrm>
            <a:off x="9941813" y="-3767290"/>
            <a:ext cx="13598403" cy="12907942"/>
            <a:chOff x="3253" y="-66675"/>
            <a:chExt cx="806295" cy="765355"/>
          </a:xfrm>
        </p:grpSpPr>
        <p:sp>
          <p:nvSpPr>
            <p:cNvPr id="89" name="Google Shape;89;p1"/>
            <p:cNvSpPr/>
            <p:nvPr/>
          </p:nvSpPr>
          <p:spPr>
            <a:xfrm>
              <a:off x="3253" y="0"/>
              <a:ext cx="806295" cy="698680"/>
            </a:xfrm>
            <a:custGeom>
              <a:rect b="b" l="l" r="r" t="t"/>
              <a:pathLst>
                <a:path extrusionOk="0" h="698680" w="806295">
                  <a:moveTo>
                    <a:pt x="801028" y="363986"/>
                  </a:moveTo>
                  <a:lnTo>
                    <a:pt x="614866" y="684035"/>
                  </a:lnTo>
                  <a:cubicBezTo>
                    <a:pt x="609592" y="693102"/>
                    <a:pt x="599894" y="698680"/>
                    <a:pt x="589404" y="698680"/>
                  </a:cubicBezTo>
                  <a:lnTo>
                    <a:pt x="216890" y="698680"/>
                  </a:lnTo>
                  <a:cubicBezTo>
                    <a:pt x="206400" y="698680"/>
                    <a:pt x="196702" y="693102"/>
                    <a:pt x="191428" y="684035"/>
                  </a:cubicBezTo>
                  <a:lnTo>
                    <a:pt x="5266" y="363986"/>
                  </a:lnTo>
                  <a:cubicBezTo>
                    <a:pt x="0" y="354932"/>
                    <a:pt x="0" y="343748"/>
                    <a:pt x="5266" y="334694"/>
                  </a:cubicBezTo>
                  <a:lnTo>
                    <a:pt x="191428" y="14646"/>
                  </a:lnTo>
                  <a:cubicBezTo>
                    <a:pt x="196702" y="5578"/>
                    <a:pt x="206400" y="0"/>
                    <a:pt x="216890" y="0"/>
                  </a:cubicBezTo>
                  <a:lnTo>
                    <a:pt x="589404" y="0"/>
                  </a:lnTo>
                  <a:cubicBezTo>
                    <a:pt x="599894" y="0"/>
                    <a:pt x="609592" y="5578"/>
                    <a:pt x="614866" y="14646"/>
                  </a:cubicBezTo>
                  <a:lnTo>
                    <a:pt x="801028" y="334694"/>
                  </a:lnTo>
                  <a:cubicBezTo>
                    <a:pt x="806294" y="343748"/>
                    <a:pt x="806294" y="354932"/>
                    <a:pt x="801028" y="363986"/>
                  </a:cubicBezTo>
                  <a:close/>
                </a:path>
              </a:pathLst>
            </a:custGeom>
            <a:solidFill>
              <a:srgbClr val="7E112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1"/>
            <p:cNvSpPr txBox="1"/>
            <p:nvPr/>
          </p:nvSpPr>
          <p:spPr>
            <a:xfrm>
              <a:off x="114300" y="-66675"/>
              <a:ext cx="584200" cy="7653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8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" name="Google Shape;91;p1"/>
          <p:cNvGrpSpPr/>
          <p:nvPr/>
        </p:nvGrpSpPr>
        <p:grpSpPr>
          <a:xfrm>
            <a:off x="-3321865" y="-3260322"/>
            <a:ext cx="5059505" cy="4814703"/>
            <a:chOff x="4360" y="-66675"/>
            <a:chExt cx="804080" cy="765175"/>
          </a:xfrm>
        </p:grpSpPr>
        <p:sp>
          <p:nvSpPr>
            <p:cNvPr id="92" name="Google Shape;92;p1"/>
            <p:cNvSpPr/>
            <p:nvPr/>
          </p:nvSpPr>
          <p:spPr>
            <a:xfrm>
              <a:off x="4360" y="0"/>
              <a:ext cx="804080" cy="698500"/>
            </a:xfrm>
            <a:custGeom>
              <a:rect b="b" l="l" r="r" t="t"/>
              <a:pathLst>
                <a:path extrusionOk="0" h="698500" w="804080">
                  <a:moveTo>
                    <a:pt x="797021" y="368876"/>
                  </a:moveTo>
                  <a:lnTo>
                    <a:pt x="616659" y="678874"/>
                  </a:lnTo>
                  <a:cubicBezTo>
                    <a:pt x="609589" y="691025"/>
                    <a:pt x="596592" y="698500"/>
                    <a:pt x="582534" y="698500"/>
                  </a:cubicBezTo>
                  <a:lnTo>
                    <a:pt x="221546" y="698500"/>
                  </a:lnTo>
                  <a:cubicBezTo>
                    <a:pt x="207488" y="698500"/>
                    <a:pt x="194491" y="691025"/>
                    <a:pt x="187421" y="678874"/>
                  </a:cubicBezTo>
                  <a:lnTo>
                    <a:pt x="7059" y="368876"/>
                  </a:lnTo>
                  <a:cubicBezTo>
                    <a:pt x="0" y="356744"/>
                    <a:pt x="0" y="341756"/>
                    <a:pt x="7059" y="329624"/>
                  </a:cubicBezTo>
                  <a:lnTo>
                    <a:pt x="187421" y="19626"/>
                  </a:lnTo>
                  <a:cubicBezTo>
                    <a:pt x="194491" y="7475"/>
                    <a:pt x="207488" y="0"/>
                    <a:pt x="221546" y="0"/>
                  </a:cubicBezTo>
                  <a:lnTo>
                    <a:pt x="582534" y="0"/>
                  </a:lnTo>
                  <a:cubicBezTo>
                    <a:pt x="596592" y="0"/>
                    <a:pt x="609589" y="7475"/>
                    <a:pt x="616659" y="19626"/>
                  </a:cubicBezTo>
                  <a:lnTo>
                    <a:pt x="797021" y="329624"/>
                  </a:lnTo>
                  <a:cubicBezTo>
                    <a:pt x="804080" y="341756"/>
                    <a:pt x="804080" y="356744"/>
                    <a:pt x="797021" y="368876"/>
                  </a:cubicBezTo>
                  <a:close/>
                </a:path>
              </a:pathLst>
            </a:custGeom>
            <a:solidFill>
              <a:srgbClr val="7D112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1"/>
            <p:cNvSpPr txBox="1"/>
            <p:nvPr/>
          </p:nvSpPr>
          <p:spPr>
            <a:xfrm>
              <a:off x="114300" y="-66675"/>
              <a:ext cx="584200" cy="7651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8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4" name="Google Shape;94;p1"/>
          <p:cNvSpPr/>
          <p:nvPr/>
        </p:nvSpPr>
        <p:spPr>
          <a:xfrm>
            <a:off x="1174750" y="6904433"/>
            <a:ext cx="4667250" cy="1034903"/>
          </a:xfrm>
          <a:custGeom>
            <a:rect b="b" l="l" r="r" t="t"/>
            <a:pathLst>
              <a:path extrusionOk="0" h="1034903" w="4667250">
                <a:moveTo>
                  <a:pt x="0" y="0"/>
                </a:moveTo>
                <a:lnTo>
                  <a:pt x="4667250" y="0"/>
                </a:lnTo>
                <a:lnTo>
                  <a:pt x="4667250" y="1034903"/>
                </a:lnTo>
                <a:lnTo>
                  <a:pt x="0" y="10349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50000"/>
            </a:blip>
            <a:stretch>
              <a:fillRect b="0" l="0" r="0" t="-15760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5" name="Google Shape;95;p1"/>
          <p:cNvGrpSpPr/>
          <p:nvPr/>
        </p:nvGrpSpPr>
        <p:grpSpPr>
          <a:xfrm>
            <a:off x="1028700" y="6772628"/>
            <a:ext cx="5381070" cy="1298495"/>
            <a:chOff x="-45660" y="-33342"/>
            <a:chExt cx="1361400" cy="328500"/>
          </a:xfrm>
        </p:grpSpPr>
        <p:sp>
          <p:nvSpPr>
            <p:cNvPr id="96" name="Google Shape;96;p1"/>
            <p:cNvSpPr/>
            <p:nvPr/>
          </p:nvSpPr>
          <p:spPr>
            <a:xfrm>
              <a:off x="0" y="0"/>
              <a:ext cx="1229235" cy="261847"/>
            </a:xfrm>
            <a:custGeom>
              <a:rect b="b" l="l" r="r" t="t"/>
              <a:pathLst>
                <a:path extrusionOk="0" h="261847" w="1229235">
                  <a:moveTo>
                    <a:pt x="24882" y="0"/>
                  </a:moveTo>
                  <a:lnTo>
                    <a:pt x="1204353" y="0"/>
                  </a:lnTo>
                  <a:cubicBezTo>
                    <a:pt x="1210952" y="0"/>
                    <a:pt x="1217281" y="2621"/>
                    <a:pt x="1221947" y="7288"/>
                  </a:cubicBezTo>
                  <a:cubicBezTo>
                    <a:pt x="1226613" y="11954"/>
                    <a:pt x="1229235" y="18283"/>
                    <a:pt x="1229235" y="24882"/>
                  </a:cubicBezTo>
                  <a:lnTo>
                    <a:pt x="1229235" y="236966"/>
                  </a:lnTo>
                  <a:cubicBezTo>
                    <a:pt x="1229235" y="243565"/>
                    <a:pt x="1226613" y="249893"/>
                    <a:pt x="1221947" y="254560"/>
                  </a:cubicBezTo>
                  <a:cubicBezTo>
                    <a:pt x="1217281" y="259226"/>
                    <a:pt x="1210952" y="261847"/>
                    <a:pt x="1204353" y="261847"/>
                  </a:cubicBezTo>
                  <a:lnTo>
                    <a:pt x="24882" y="261847"/>
                  </a:lnTo>
                  <a:cubicBezTo>
                    <a:pt x="18283" y="261847"/>
                    <a:pt x="11954" y="259226"/>
                    <a:pt x="7288" y="254560"/>
                  </a:cubicBezTo>
                  <a:cubicBezTo>
                    <a:pt x="2621" y="249893"/>
                    <a:pt x="0" y="243565"/>
                    <a:pt x="0" y="236966"/>
                  </a:cubicBezTo>
                  <a:lnTo>
                    <a:pt x="0" y="24882"/>
                  </a:lnTo>
                  <a:cubicBezTo>
                    <a:pt x="0" y="18283"/>
                    <a:pt x="2621" y="11954"/>
                    <a:pt x="7288" y="7288"/>
                  </a:cubicBezTo>
                  <a:cubicBezTo>
                    <a:pt x="11954" y="2621"/>
                    <a:pt x="18283" y="0"/>
                    <a:pt x="24882" y="0"/>
                  </a:cubicBezTo>
                  <a:close/>
                </a:path>
              </a:pathLst>
            </a:custGeom>
            <a:solidFill>
              <a:srgbClr val="7D1124"/>
            </a:solidFill>
            <a:ln>
              <a:noFill/>
            </a:ln>
          </p:spPr>
          <p:txBody>
            <a:bodyPr anchorCtr="0" anchor="t" bIns="47575" lIns="95150" spcFirstLastPara="1" rIns="95150" wrap="square" tIns="47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73"/>
                <a:buFont typeface="Arial"/>
                <a:buNone/>
              </a:pPr>
              <a:r>
                <a:t/>
              </a:r>
              <a:endParaRPr b="0" i="0" sz="187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1"/>
            <p:cNvSpPr txBox="1"/>
            <p:nvPr/>
          </p:nvSpPr>
          <p:spPr>
            <a:xfrm>
              <a:off x="-45660" y="-33342"/>
              <a:ext cx="1361400" cy="3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2900" lIns="52900" spcFirstLastPara="1" rIns="52900" wrap="square" tIns="52900">
              <a:noAutofit/>
            </a:bodyPr>
            <a:lstStyle/>
            <a:p>
              <a:pPr indent="0" lvl="0" marL="0" marR="0" rtl="0" algn="ctr">
                <a:lnSpc>
                  <a:spcPct val="187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82"/>
                <a:buFont typeface="Arial"/>
                <a:buNone/>
              </a:pPr>
              <a:r>
                <a:rPr b="0" i="0" lang="en-US" sz="1782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https://yanarex.github.io/shuttle-app-website/</a:t>
              </a:r>
              <a:endParaRPr b="0" i="0" sz="115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" name="Google Shape;98;p1"/>
          <p:cNvGrpSpPr/>
          <p:nvPr/>
        </p:nvGrpSpPr>
        <p:grpSpPr>
          <a:xfrm>
            <a:off x="8931318" y="8140036"/>
            <a:ext cx="4583894" cy="4052174"/>
            <a:chOff x="24952" y="36798"/>
            <a:chExt cx="762896" cy="674402"/>
          </a:xfrm>
        </p:grpSpPr>
        <p:sp>
          <p:nvSpPr>
            <p:cNvPr id="99" name="Google Shape;99;p1"/>
            <p:cNvSpPr/>
            <p:nvPr/>
          </p:nvSpPr>
          <p:spPr>
            <a:xfrm>
              <a:off x="24952" y="36798"/>
              <a:ext cx="762896" cy="674402"/>
            </a:xfrm>
            <a:custGeom>
              <a:rect b="b" l="l" r="r" t="t"/>
              <a:pathLst>
                <a:path extrusionOk="0" h="674402" w="762896">
                  <a:moveTo>
                    <a:pt x="412908" y="18257"/>
                  </a:moveTo>
                  <a:lnTo>
                    <a:pt x="756388" y="619347"/>
                  </a:lnTo>
                  <a:cubicBezTo>
                    <a:pt x="762896" y="630736"/>
                    <a:pt x="762849" y="644728"/>
                    <a:pt x="756265" y="656074"/>
                  </a:cubicBezTo>
                  <a:cubicBezTo>
                    <a:pt x="749681" y="667419"/>
                    <a:pt x="737556" y="674402"/>
                    <a:pt x="724438" y="674402"/>
                  </a:cubicBezTo>
                  <a:lnTo>
                    <a:pt x="38458" y="674402"/>
                  </a:lnTo>
                  <a:cubicBezTo>
                    <a:pt x="25340" y="674402"/>
                    <a:pt x="13215" y="667419"/>
                    <a:pt x="6631" y="656074"/>
                  </a:cubicBezTo>
                  <a:cubicBezTo>
                    <a:pt x="47" y="644728"/>
                    <a:pt x="0" y="630736"/>
                    <a:pt x="6508" y="619347"/>
                  </a:cubicBezTo>
                  <a:lnTo>
                    <a:pt x="349988" y="18257"/>
                  </a:lnTo>
                  <a:cubicBezTo>
                    <a:pt x="356439" y="6967"/>
                    <a:pt x="368445" y="0"/>
                    <a:pt x="381448" y="0"/>
                  </a:cubicBezTo>
                  <a:cubicBezTo>
                    <a:pt x="394451" y="0"/>
                    <a:pt x="406457" y="6967"/>
                    <a:pt x="412908" y="18257"/>
                  </a:cubicBezTo>
                  <a:close/>
                </a:path>
              </a:pathLst>
            </a:custGeom>
            <a:solidFill>
              <a:srgbClr val="7E1125">
                <a:alpha val="89411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1"/>
            <p:cNvSpPr txBox="1"/>
            <p:nvPr/>
          </p:nvSpPr>
          <p:spPr>
            <a:xfrm>
              <a:off x="127000" y="263525"/>
              <a:ext cx="558800" cy="396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8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1" name="Google Shape;101;p1"/>
          <p:cNvSpPr/>
          <p:nvPr/>
        </p:nvSpPr>
        <p:spPr>
          <a:xfrm>
            <a:off x="15185256" y="9686925"/>
            <a:ext cx="3111500" cy="1221264"/>
          </a:xfrm>
          <a:custGeom>
            <a:rect b="b" l="l" r="r" t="t"/>
            <a:pathLst>
              <a:path extrusionOk="0" h="1221264" w="3111500">
                <a:moveTo>
                  <a:pt x="0" y="0"/>
                </a:moveTo>
                <a:lnTo>
                  <a:pt x="3111500" y="0"/>
                </a:lnTo>
                <a:lnTo>
                  <a:pt x="3111500" y="1221263"/>
                </a:lnTo>
                <a:lnTo>
                  <a:pt x="0" y="12212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2" name="Google Shape;102;p1"/>
          <p:cNvGrpSpPr/>
          <p:nvPr/>
        </p:nvGrpSpPr>
        <p:grpSpPr>
          <a:xfrm rot="10800000">
            <a:off x="9846155" y="-1378656"/>
            <a:ext cx="3127157" cy="2767208"/>
            <a:chOff x="27265" y="40210"/>
            <a:chExt cx="758270" cy="670990"/>
          </a:xfrm>
        </p:grpSpPr>
        <p:sp>
          <p:nvSpPr>
            <p:cNvPr id="103" name="Google Shape;103;p1"/>
            <p:cNvSpPr/>
            <p:nvPr/>
          </p:nvSpPr>
          <p:spPr>
            <a:xfrm>
              <a:off x="27265" y="40210"/>
              <a:ext cx="758270" cy="670990"/>
            </a:xfrm>
            <a:custGeom>
              <a:rect b="b" l="l" r="r" t="t"/>
              <a:pathLst>
                <a:path extrusionOk="0" h="670990" w="758270">
                  <a:moveTo>
                    <a:pt x="413512" y="19949"/>
                  </a:moveTo>
                  <a:lnTo>
                    <a:pt x="751158" y="610831"/>
                  </a:lnTo>
                  <a:cubicBezTo>
                    <a:pt x="758270" y="623276"/>
                    <a:pt x="758219" y="638565"/>
                    <a:pt x="751024" y="650963"/>
                  </a:cubicBezTo>
                  <a:cubicBezTo>
                    <a:pt x="743830" y="663360"/>
                    <a:pt x="730580" y="670990"/>
                    <a:pt x="716247" y="670990"/>
                  </a:cubicBezTo>
                  <a:lnTo>
                    <a:pt x="42023" y="670990"/>
                  </a:lnTo>
                  <a:cubicBezTo>
                    <a:pt x="27690" y="670990"/>
                    <a:pt x="14440" y="663360"/>
                    <a:pt x="7246" y="650963"/>
                  </a:cubicBezTo>
                  <a:cubicBezTo>
                    <a:pt x="51" y="638565"/>
                    <a:pt x="0" y="623276"/>
                    <a:pt x="7112" y="610831"/>
                  </a:cubicBezTo>
                  <a:lnTo>
                    <a:pt x="344758" y="19949"/>
                  </a:lnTo>
                  <a:cubicBezTo>
                    <a:pt x="351808" y="7613"/>
                    <a:pt x="364927" y="0"/>
                    <a:pt x="379135" y="0"/>
                  </a:cubicBezTo>
                  <a:cubicBezTo>
                    <a:pt x="393343" y="0"/>
                    <a:pt x="406462" y="7613"/>
                    <a:pt x="413512" y="19949"/>
                  </a:cubicBezTo>
                  <a:close/>
                </a:path>
              </a:pathLst>
            </a:custGeom>
            <a:solidFill>
              <a:srgbClr val="CAB3B3">
                <a:alpha val="89411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1"/>
            <p:cNvSpPr txBox="1"/>
            <p:nvPr/>
          </p:nvSpPr>
          <p:spPr>
            <a:xfrm>
              <a:off x="127000" y="263525"/>
              <a:ext cx="558800" cy="396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8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5" name="Google Shape;105;p1"/>
          <p:cNvSpPr/>
          <p:nvPr/>
        </p:nvSpPr>
        <p:spPr>
          <a:xfrm>
            <a:off x="368234" y="385226"/>
            <a:ext cx="899017" cy="732699"/>
          </a:xfrm>
          <a:custGeom>
            <a:rect b="b" l="l" r="r" t="t"/>
            <a:pathLst>
              <a:path extrusionOk="0" h="732699" w="899017">
                <a:moveTo>
                  <a:pt x="0" y="0"/>
                </a:moveTo>
                <a:lnTo>
                  <a:pt x="899017" y="0"/>
                </a:lnTo>
                <a:lnTo>
                  <a:pt x="899017" y="732699"/>
                </a:lnTo>
                <a:lnTo>
                  <a:pt x="0" y="7326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"/>
          <p:cNvSpPr/>
          <p:nvPr/>
        </p:nvSpPr>
        <p:spPr>
          <a:xfrm>
            <a:off x="15615187" y="-2501277"/>
            <a:ext cx="4656068" cy="4114800"/>
          </a:xfrm>
          <a:custGeom>
            <a:rect b="b" l="l" r="r" t="t"/>
            <a:pathLst>
              <a:path extrusionOk="0" h="4114800" w="4656068">
                <a:moveTo>
                  <a:pt x="0" y="0"/>
                </a:moveTo>
                <a:lnTo>
                  <a:pt x="4656068" y="0"/>
                </a:lnTo>
                <a:lnTo>
                  <a:pt x="465606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"/>
          <p:cNvSpPr/>
          <p:nvPr/>
        </p:nvSpPr>
        <p:spPr>
          <a:xfrm>
            <a:off x="15185256" y="-339102"/>
            <a:ext cx="3111500" cy="1221264"/>
          </a:xfrm>
          <a:custGeom>
            <a:rect b="b" l="l" r="r" t="t"/>
            <a:pathLst>
              <a:path extrusionOk="0" h="1221264" w="3111500">
                <a:moveTo>
                  <a:pt x="0" y="0"/>
                </a:moveTo>
                <a:lnTo>
                  <a:pt x="3111500" y="0"/>
                </a:lnTo>
                <a:lnTo>
                  <a:pt x="3111500" y="1221264"/>
                </a:lnTo>
                <a:lnTo>
                  <a:pt x="0" y="12212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"/>
          <p:cNvSpPr/>
          <p:nvPr/>
        </p:nvSpPr>
        <p:spPr>
          <a:xfrm>
            <a:off x="9779036" y="882162"/>
            <a:ext cx="7486261" cy="6878003"/>
          </a:xfrm>
          <a:custGeom>
            <a:rect b="b" l="l" r="r" t="t"/>
            <a:pathLst>
              <a:path extrusionOk="0" h="6878003" w="7486261">
                <a:moveTo>
                  <a:pt x="0" y="0"/>
                </a:moveTo>
                <a:lnTo>
                  <a:pt x="7486261" y="0"/>
                </a:lnTo>
                <a:lnTo>
                  <a:pt x="7486261" y="6878002"/>
                </a:lnTo>
                <a:lnTo>
                  <a:pt x="0" y="68780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9" name="Google Shape;109;p1"/>
          <p:cNvGrpSpPr/>
          <p:nvPr/>
        </p:nvGrpSpPr>
        <p:grpSpPr>
          <a:xfrm>
            <a:off x="10119592" y="538283"/>
            <a:ext cx="8991467" cy="8602369"/>
            <a:chOff x="6508" y="-66675"/>
            <a:chExt cx="799785" cy="765175"/>
          </a:xfrm>
        </p:grpSpPr>
        <p:sp>
          <p:nvSpPr>
            <p:cNvPr id="110" name="Google Shape;110;p1"/>
            <p:cNvSpPr/>
            <p:nvPr/>
          </p:nvSpPr>
          <p:spPr>
            <a:xfrm>
              <a:off x="6508" y="0"/>
              <a:ext cx="799785" cy="698500"/>
            </a:xfrm>
            <a:custGeom>
              <a:rect b="b" l="l" r="r" t="t"/>
              <a:pathLst>
                <a:path extrusionOk="0" h="698500" w="799785">
                  <a:moveTo>
                    <a:pt x="789249" y="378542"/>
                  </a:moveTo>
                  <a:lnTo>
                    <a:pt x="620135" y="669208"/>
                  </a:lnTo>
                  <a:cubicBezTo>
                    <a:pt x="609583" y="687343"/>
                    <a:pt x="590184" y="698500"/>
                    <a:pt x="569202" y="698500"/>
                  </a:cubicBezTo>
                  <a:lnTo>
                    <a:pt x="230582" y="698500"/>
                  </a:lnTo>
                  <a:cubicBezTo>
                    <a:pt x="209600" y="698500"/>
                    <a:pt x="190201" y="687343"/>
                    <a:pt x="179649" y="669208"/>
                  </a:cubicBezTo>
                  <a:lnTo>
                    <a:pt x="10535" y="378542"/>
                  </a:lnTo>
                  <a:cubicBezTo>
                    <a:pt x="0" y="360435"/>
                    <a:pt x="0" y="338065"/>
                    <a:pt x="10535" y="319958"/>
                  </a:cubicBezTo>
                  <a:lnTo>
                    <a:pt x="179649" y="29293"/>
                  </a:lnTo>
                  <a:cubicBezTo>
                    <a:pt x="190201" y="11157"/>
                    <a:pt x="209600" y="0"/>
                    <a:pt x="230582" y="0"/>
                  </a:cubicBezTo>
                  <a:lnTo>
                    <a:pt x="569202" y="0"/>
                  </a:lnTo>
                  <a:cubicBezTo>
                    <a:pt x="590184" y="0"/>
                    <a:pt x="609583" y="11157"/>
                    <a:pt x="620135" y="29293"/>
                  </a:cubicBezTo>
                  <a:lnTo>
                    <a:pt x="789249" y="319958"/>
                  </a:lnTo>
                  <a:cubicBezTo>
                    <a:pt x="799784" y="338065"/>
                    <a:pt x="799784" y="360435"/>
                    <a:pt x="789249" y="3785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1"/>
            <p:cNvSpPr txBox="1"/>
            <p:nvPr/>
          </p:nvSpPr>
          <p:spPr>
            <a:xfrm>
              <a:off x="114300" y="-66675"/>
              <a:ext cx="584200" cy="7651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1750" lIns="61750" spcFirstLastPara="1" rIns="61750" wrap="square" tIns="61750">
              <a:noAutofit/>
            </a:bodyPr>
            <a:lstStyle/>
            <a:p>
              <a:pPr indent="0" lvl="0" marL="0" marR="0" rtl="0" algn="ctr">
                <a:lnSpc>
                  <a:spcPct val="208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2" name="Google Shape;112;p1"/>
          <p:cNvSpPr/>
          <p:nvPr/>
        </p:nvSpPr>
        <p:spPr>
          <a:xfrm>
            <a:off x="11223265" y="1855830"/>
            <a:ext cx="6716860" cy="6716860"/>
          </a:xfrm>
          <a:custGeom>
            <a:rect b="b" l="l" r="r" t="t"/>
            <a:pathLst>
              <a:path extrusionOk="0" h="6716860" w="6716860">
                <a:moveTo>
                  <a:pt x="0" y="0"/>
                </a:moveTo>
                <a:lnTo>
                  <a:pt x="6716860" y="0"/>
                </a:lnTo>
                <a:lnTo>
                  <a:pt x="6716860" y="6716859"/>
                </a:lnTo>
                <a:lnTo>
                  <a:pt x="0" y="67168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"/>
          <p:cNvSpPr txBox="1"/>
          <p:nvPr/>
        </p:nvSpPr>
        <p:spPr>
          <a:xfrm>
            <a:off x="1028700" y="2474894"/>
            <a:ext cx="7778750" cy="38735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b="1" i="0" lang="en-US" sz="10000" u="none" cap="none" strike="noStrike">
                <a:solidFill>
                  <a:srgbClr val="7D1124"/>
                </a:solidFill>
                <a:latin typeface="Arial"/>
                <a:ea typeface="Arial"/>
                <a:cs typeface="Arial"/>
                <a:sym typeface="Arial"/>
              </a:rPr>
              <a:t>PANTHER SHUTTLE APP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"/>
          <p:cNvSpPr txBox="1"/>
          <p:nvPr/>
        </p:nvSpPr>
        <p:spPr>
          <a:xfrm>
            <a:off x="860425" y="8140027"/>
            <a:ext cx="8115300" cy="14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-US" sz="2500" u="none" cap="none" strike="noStrike">
                <a:solidFill>
                  <a:srgbClr val="7D1124"/>
                </a:solidFill>
                <a:latin typeface="Arial"/>
                <a:ea typeface="Arial"/>
                <a:cs typeface="Arial"/>
                <a:sym typeface="Arial"/>
              </a:rPr>
              <a:t>Members: Joseph Hilte, Tony Arrington, Jonathan Suo, and Chase Monigle</a:t>
            </a:r>
            <a:endParaRPr b="1" i="0" sz="2500" u="none" cap="none" strike="noStrike">
              <a:solidFill>
                <a:srgbClr val="7D1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rgbClr val="7D112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g3ba4c4b9c29_0_129"/>
          <p:cNvGrpSpPr/>
          <p:nvPr/>
        </p:nvGrpSpPr>
        <p:grpSpPr>
          <a:xfrm rot="10800000">
            <a:off x="14183290" y="-1362619"/>
            <a:ext cx="5119640" cy="2695197"/>
            <a:chOff x="0" y="-57150"/>
            <a:chExt cx="1177416" cy="619842"/>
          </a:xfrm>
        </p:grpSpPr>
        <p:sp>
          <p:nvSpPr>
            <p:cNvPr id="442" name="Google Shape;442;g3ba4c4b9c29_0_129"/>
            <p:cNvSpPr/>
            <p:nvPr/>
          </p:nvSpPr>
          <p:spPr>
            <a:xfrm>
              <a:off x="0" y="0"/>
              <a:ext cx="1177416" cy="562692"/>
            </a:xfrm>
            <a:custGeom>
              <a:rect b="b" l="l" r="r" t="t"/>
              <a:pathLst>
                <a:path extrusionOk="0" h="562692" w="1177416">
                  <a:moveTo>
                    <a:pt x="1177416" y="281346"/>
                  </a:moveTo>
                  <a:lnTo>
                    <a:pt x="974216" y="562692"/>
                  </a:lnTo>
                  <a:lnTo>
                    <a:pt x="203200" y="562692"/>
                  </a:lnTo>
                  <a:lnTo>
                    <a:pt x="0" y="281346"/>
                  </a:lnTo>
                  <a:lnTo>
                    <a:pt x="203200" y="0"/>
                  </a:lnTo>
                  <a:lnTo>
                    <a:pt x="974216" y="0"/>
                  </a:lnTo>
                  <a:lnTo>
                    <a:pt x="1177416" y="281346"/>
                  </a:lnTo>
                  <a:close/>
                </a:path>
              </a:pathLst>
            </a:custGeom>
            <a:solidFill>
              <a:srgbClr val="A10D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g3ba4c4b9c29_0_129"/>
            <p:cNvSpPr txBox="1"/>
            <p:nvPr/>
          </p:nvSpPr>
          <p:spPr>
            <a:xfrm>
              <a:off x="114300" y="-57150"/>
              <a:ext cx="948900" cy="61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4" name="Google Shape;444;g3ba4c4b9c29_0_129"/>
          <p:cNvSpPr/>
          <p:nvPr/>
        </p:nvSpPr>
        <p:spPr>
          <a:xfrm>
            <a:off x="16990631" y="-1654487"/>
            <a:ext cx="3098800" cy="2738564"/>
          </a:xfrm>
          <a:custGeom>
            <a:rect b="b" l="l" r="r" t="t"/>
            <a:pathLst>
              <a:path extrusionOk="0" h="2738564" w="3098800">
                <a:moveTo>
                  <a:pt x="0" y="0"/>
                </a:moveTo>
                <a:lnTo>
                  <a:pt x="3098800" y="0"/>
                </a:lnTo>
                <a:lnTo>
                  <a:pt x="3098800" y="2738565"/>
                </a:lnTo>
                <a:lnTo>
                  <a:pt x="0" y="27385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5" name="Google Shape;445;g3ba4c4b9c29_0_129"/>
          <p:cNvGrpSpPr/>
          <p:nvPr/>
        </p:nvGrpSpPr>
        <p:grpSpPr>
          <a:xfrm rot="10800000">
            <a:off x="11533132" y="-625088"/>
            <a:ext cx="5726168" cy="1305284"/>
            <a:chOff x="0" y="-57150"/>
            <a:chExt cx="3054608" cy="696300"/>
          </a:xfrm>
        </p:grpSpPr>
        <p:sp>
          <p:nvSpPr>
            <p:cNvPr id="446" name="Google Shape;446;g3ba4c4b9c29_0_129"/>
            <p:cNvSpPr/>
            <p:nvPr/>
          </p:nvSpPr>
          <p:spPr>
            <a:xfrm>
              <a:off x="0" y="0"/>
              <a:ext cx="3054608" cy="639062"/>
            </a:xfrm>
            <a:custGeom>
              <a:rect b="b" l="l" r="r" t="t"/>
              <a:pathLst>
                <a:path extrusionOk="0" h="639062" w="3054608">
                  <a:moveTo>
                    <a:pt x="3054608" y="319531"/>
                  </a:moveTo>
                  <a:lnTo>
                    <a:pt x="2851408" y="639062"/>
                  </a:lnTo>
                  <a:lnTo>
                    <a:pt x="203200" y="639062"/>
                  </a:lnTo>
                  <a:lnTo>
                    <a:pt x="0" y="319531"/>
                  </a:lnTo>
                  <a:lnTo>
                    <a:pt x="203200" y="0"/>
                  </a:lnTo>
                  <a:lnTo>
                    <a:pt x="2851408" y="0"/>
                  </a:lnTo>
                  <a:lnTo>
                    <a:pt x="3054608" y="319531"/>
                  </a:lnTo>
                  <a:close/>
                </a:path>
              </a:pathLst>
            </a:custGeom>
            <a:solidFill>
              <a:srgbClr val="B51F19"/>
            </a:solidFill>
            <a:ln cap="sq" cmpd="sng" w="571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g3ba4c4b9c29_0_129"/>
            <p:cNvSpPr txBox="1"/>
            <p:nvPr/>
          </p:nvSpPr>
          <p:spPr>
            <a:xfrm>
              <a:off x="114300" y="-57150"/>
              <a:ext cx="2826000" cy="69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8" name="Google Shape;448;g3ba4c4b9c29_0_129"/>
          <p:cNvGrpSpPr/>
          <p:nvPr/>
        </p:nvGrpSpPr>
        <p:grpSpPr>
          <a:xfrm>
            <a:off x="-1431463" y="9002581"/>
            <a:ext cx="6079732" cy="2695197"/>
            <a:chOff x="0" y="-57150"/>
            <a:chExt cx="1398218" cy="619842"/>
          </a:xfrm>
        </p:grpSpPr>
        <p:sp>
          <p:nvSpPr>
            <p:cNvPr id="449" name="Google Shape;449;g3ba4c4b9c29_0_129"/>
            <p:cNvSpPr/>
            <p:nvPr/>
          </p:nvSpPr>
          <p:spPr>
            <a:xfrm>
              <a:off x="0" y="0"/>
              <a:ext cx="1398218" cy="562692"/>
            </a:xfrm>
            <a:custGeom>
              <a:rect b="b" l="l" r="r" t="t"/>
              <a:pathLst>
                <a:path extrusionOk="0" h="562692" w="1398218">
                  <a:moveTo>
                    <a:pt x="1398218" y="281346"/>
                  </a:moveTo>
                  <a:lnTo>
                    <a:pt x="1195018" y="562692"/>
                  </a:lnTo>
                  <a:lnTo>
                    <a:pt x="203200" y="562692"/>
                  </a:lnTo>
                  <a:lnTo>
                    <a:pt x="0" y="281346"/>
                  </a:lnTo>
                  <a:lnTo>
                    <a:pt x="203200" y="0"/>
                  </a:lnTo>
                  <a:lnTo>
                    <a:pt x="1195018" y="0"/>
                  </a:lnTo>
                  <a:lnTo>
                    <a:pt x="1398218" y="281346"/>
                  </a:lnTo>
                  <a:close/>
                </a:path>
              </a:pathLst>
            </a:custGeom>
            <a:solidFill>
              <a:srgbClr val="A10D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g3ba4c4b9c29_0_129"/>
            <p:cNvSpPr txBox="1"/>
            <p:nvPr/>
          </p:nvSpPr>
          <p:spPr>
            <a:xfrm>
              <a:off x="114300" y="-57150"/>
              <a:ext cx="1169700" cy="61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1" name="Google Shape;451;g3ba4c4b9c29_0_129"/>
          <p:cNvGrpSpPr/>
          <p:nvPr/>
        </p:nvGrpSpPr>
        <p:grpSpPr>
          <a:xfrm>
            <a:off x="1244600" y="9654963"/>
            <a:ext cx="16014518" cy="1305284"/>
            <a:chOff x="0" y="-57150"/>
            <a:chExt cx="8542899" cy="696300"/>
          </a:xfrm>
        </p:grpSpPr>
        <p:sp>
          <p:nvSpPr>
            <p:cNvPr id="452" name="Google Shape;452;g3ba4c4b9c29_0_129"/>
            <p:cNvSpPr/>
            <p:nvPr/>
          </p:nvSpPr>
          <p:spPr>
            <a:xfrm>
              <a:off x="0" y="0"/>
              <a:ext cx="8542899" cy="639062"/>
            </a:xfrm>
            <a:custGeom>
              <a:rect b="b" l="l" r="r" t="t"/>
              <a:pathLst>
                <a:path extrusionOk="0" h="639062" w="8542899">
                  <a:moveTo>
                    <a:pt x="8542899" y="319531"/>
                  </a:moveTo>
                  <a:lnTo>
                    <a:pt x="8339699" y="639062"/>
                  </a:lnTo>
                  <a:lnTo>
                    <a:pt x="203200" y="639062"/>
                  </a:lnTo>
                  <a:lnTo>
                    <a:pt x="0" y="319531"/>
                  </a:lnTo>
                  <a:lnTo>
                    <a:pt x="203200" y="0"/>
                  </a:lnTo>
                  <a:lnTo>
                    <a:pt x="8339699" y="0"/>
                  </a:lnTo>
                  <a:lnTo>
                    <a:pt x="8542899" y="319531"/>
                  </a:lnTo>
                  <a:close/>
                </a:path>
              </a:pathLst>
            </a:custGeom>
            <a:solidFill>
              <a:srgbClr val="B51F19"/>
            </a:solidFill>
            <a:ln cap="sq" cmpd="sng" w="571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g3ba4c4b9c29_0_129"/>
            <p:cNvSpPr txBox="1"/>
            <p:nvPr/>
          </p:nvSpPr>
          <p:spPr>
            <a:xfrm>
              <a:off x="114300" y="-57150"/>
              <a:ext cx="8314200" cy="69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54" name="Google Shape;454;g3ba4c4b9c29_0_1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93310" y="680200"/>
            <a:ext cx="14384890" cy="8685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7"/>
          <p:cNvSpPr/>
          <p:nvPr/>
        </p:nvSpPr>
        <p:spPr>
          <a:xfrm>
            <a:off x="-12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7"/>
          <p:cNvSpPr/>
          <p:nvPr/>
        </p:nvSpPr>
        <p:spPr>
          <a:xfrm>
            <a:off x="841787" y="1450361"/>
            <a:ext cx="3407495" cy="3698772"/>
          </a:xfrm>
          <a:custGeom>
            <a:rect b="b" l="l" r="r" t="t"/>
            <a:pathLst>
              <a:path extrusionOk="0" h="2315350" w="2133017">
                <a:moveTo>
                  <a:pt x="0" y="0"/>
                </a:moveTo>
                <a:lnTo>
                  <a:pt x="2133017" y="0"/>
                </a:lnTo>
                <a:lnTo>
                  <a:pt x="2133017" y="2315350"/>
                </a:lnTo>
                <a:lnTo>
                  <a:pt x="0" y="23153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72950" lIns="145975" spcFirstLastPara="1" rIns="145975" wrap="square" tIns="72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74"/>
              <a:buFont typeface="Arial"/>
              <a:buNone/>
            </a:pPr>
            <a:r>
              <a:t/>
            </a:r>
            <a:endParaRPr b="0" i="0" sz="287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1" name="Google Shape;461;p7"/>
          <p:cNvGrpSpPr/>
          <p:nvPr/>
        </p:nvGrpSpPr>
        <p:grpSpPr>
          <a:xfrm rot="-5400000">
            <a:off x="894348" y="1865323"/>
            <a:ext cx="3083438" cy="2866634"/>
            <a:chOff x="0" y="-57150"/>
            <a:chExt cx="812800" cy="755650"/>
          </a:xfrm>
        </p:grpSpPr>
        <p:sp>
          <p:nvSpPr>
            <p:cNvPr id="462" name="Google Shape;462;p7"/>
            <p:cNvSpPr/>
            <p:nvPr/>
          </p:nvSpPr>
          <p:spPr>
            <a:xfrm>
              <a:off x="0" y="0"/>
              <a:ext cx="812800" cy="698500"/>
            </a:xfrm>
            <a:custGeom>
              <a:rect b="b" l="l" r="r" t="t"/>
              <a:pathLst>
                <a:path extrusionOk="0"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A10D00"/>
            </a:solidFill>
            <a:ln cap="sq" cmpd="sng" w="912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72950" lIns="145975" spcFirstLastPara="1" rIns="145975" wrap="square" tIns="72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74"/>
                <a:buFont typeface="Arial"/>
                <a:buNone/>
              </a:pPr>
              <a:r>
                <a:t/>
              </a:r>
              <a:endParaRPr b="0" i="0" sz="287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7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1100" lIns="81100" spcFirstLastPara="1" rIns="81100" wrap="square" tIns="81100">
              <a:noAutofit/>
            </a:bodyPr>
            <a:lstStyle/>
            <a:p>
              <a:pPr indent="0" lvl="0" marL="0" marR="0" rtl="0" algn="ctr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74"/>
                <a:buFont typeface="Arial"/>
                <a:buNone/>
              </a:pPr>
              <a:r>
                <a:t/>
              </a:r>
              <a:endParaRPr b="0" i="0" sz="287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4" name="Google Shape;464;p7"/>
          <p:cNvSpPr/>
          <p:nvPr/>
        </p:nvSpPr>
        <p:spPr>
          <a:xfrm>
            <a:off x="7243294" y="1450361"/>
            <a:ext cx="3407495" cy="3698772"/>
          </a:xfrm>
          <a:custGeom>
            <a:rect b="b" l="l" r="r" t="t"/>
            <a:pathLst>
              <a:path extrusionOk="0" h="2315350" w="2133017">
                <a:moveTo>
                  <a:pt x="0" y="0"/>
                </a:moveTo>
                <a:lnTo>
                  <a:pt x="2133017" y="0"/>
                </a:lnTo>
                <a:lnTo>
                  <a:pt x="2133017" y="2315350"/>
                </a:lnTo>
                <a:lnTo>
                  <a:pt x="0" y="23153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72950" lIns="145975" spcFirstLastPara="1" rIns="145975" wrap="square" tIns="72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74"/>
              <a:buFont typeface="Arial"/>
              <a:buNone/>
            </a:pPr>
            <a:r>
              <a:t/>
            </a:r>
            <a:endParaRPr b="0" i="0" sz="287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5" name="Google Shape;465;p7"/>
          <p:cNvGrpSpPr/>
          <p:nvPr/>
        </p:nvGrpSpPr>
        <p:grpSpPr>
          <a:xfrm rot="-5400000">
            <a:off x="7295857" y="1865323"/>
            <a:ext cx="3083438" cy="2866634"/>
            <a:chOff x="0" y="-57150"/>
            <a:chExt cx="812800" cy="755650"/>
          </a:xfrm>
        </p:grpSpPr>
        <p:sp>
          <p:nvSpPr>
            <p:cNvPr id="466" name="Google Shape;466;p7"/>
            <p:cNvSpPr/>
            <p:nvPr/>
          </p:nvSpPr>
          <p:spPr>
            <a:xfrm>
              <a:off x="0" y="0"/>
              <a:ext cx="812800" cy="698500"/>
            </a:xfrm>
            <a:custGeom>
              <a:rect b="b" l="l" r="r" t="t"/>
              <a:pathLst>
                <a:path extrusionOk="0"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B51F19"/>
            </a:solidFill>
            <a:ln cap="sq" cmpd="sng" w="912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72950" lIns="145975" spcFirstLastPara="1" rIns="145975" wrap="square" tIns="72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74"/>
                <a:buFont typeface="Arial"/>
                <a:buNone/>
              </a:pPr>
              <a:r>
                <a:t/>
              </a:r>
              <a:endParaRPr b="0" i="0" sz="287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7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1100" lIns="81100" spcFirstLastPara="1" rIns="81100" wrap="square" tIns="81100">
              <a:noAutofit/>
            </a:bodyPr>
            <a:lstStyle/>
            <a:p>
              <a:pPr indent="0" lvl="0" marL="0" marR="0" rtl="0" algn="ctr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74"/>
                <a:buFont typeface="Arial"/>
                <a:buNone/>
              </a:pPr>
              <a:r>
                <a:t/>
              </a:r>
              <a:endParaRPr b="0" i="0" sz="287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8" name="Google Shape;468;p7"/>
          <p:cNvGrpSpPr/>
          <p:nvPr/>
        </p:nvGrpSpPr>
        <p:grpSpPr>
          <a:xfrm>
            <a:off x="6462211" y="4840359"/>
            <a:ext cx="5200787" cy="1648750"/>
            <a:chOff x="0" y="0"/>
            <a:chExt cx="4343399" cy="1376942"/>
          </a:xfrm>
        </p:grpSpPr>
        <p:grpSp>
          <p:nvGrpSpPr>
            <p:cNvPr id="469" name="Google Shape;469;p7"/>
            <p:cNvGrpSpPr/>
            <p:nvPr/>
          </p:nvGrpSpPr>
          <p:grpSpPr>
            <a:xfrm>
              <a:off x="0" y="134344"/>
              <a:ext cx="4148667" cy="986617"/>
              <a:chOff x="0" y="-57150"/>
              <a:chExt cx="1949202" cy="463550"/>
            </a:xfrm>
          </p:grpSpPr>
          <p:sp>
            <p:nvSpPr>
              <p:cNvPr id="470" name="Google Shape;470;p7"/>
              <p:cNvSpPr/>
              <p:nvPr/>
            </p:nvSpPr>
            <p:spPr>
              <a:xfrm>
                <a:off x="0" y="0"/>
                <a:ext cx="1949202" cy="406400"/>
              </a:xfrm>
              <a:custGeom>
                <a:rect b="b" l="l" r="r" t="t"/>
                <a:pathLst>
                  <a:path extrusionOk="0" h="406400" w="1949202">
                    <a:moveTo>
                      <a:pt x="0" y="0"/>
                    </a:moveTo>
                    <a:lnTo>
                      <a:pt x="1746002" y="0"/>
                    </a:lnTo>
                    <a:lnTo>
                      <a:pt x="1949202" y="203200"/>
                    </a:lnTo>
                    <a:lnTo>
                      <a:pt x="1746002" y="406400"/>
                    </a:lnTo>
                    <a:lnTo>
                      <a:pt x="0" y="406400"/>
                    </a:lnTo>
                    <a:lnTo>
                      <a:pt x="203200" y="203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51F19"/>
              </a:solidFill>
              <a:ln>
                <a:noFill/>
              </a:ln>
            </p:spPr>
            <p:txBody>
              <a:bodyPr anchorCtr="0" anchor="t" bIns="72950" lIns="145975" spcFirstLastPara="1" rIns="145975" wrap="square" tIns="72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74"/>
                  <a:buFont typeface="Arial"/>
                  <a:buNone/>
                </a:pPr>
                <a:r>
                  <a:t/>
                </a:r>
                <a:endParaRPr b="0" i="0" sz="2873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1" name="Google Shape;471;p7"/>
              <p:cNvSpPr txBox="1"/>
              <p:nvPr/>
            </p:nvSpPr>
            <p:spPr>
              <a:xfrm>
                <a:off x="177800" y="-57150"/>
                <a:ext cx="1695202" cy="4635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81100" lIns="81100" spcFirstLastPara="1" rIns="81100" wrap="square" tIns="81100">
                <a:noAutofit/>
              </a:bodyPr>
              <a:lstStyle/>
              <a:p>
                <a:pPr indent="0" lvl="0" marL="0" marR="0" rtl="0" algn="ctr">
                  <a:lnSpc>
                    <a:spcPct val="194388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74"/>
                  <a:buFont typeface="Arial"/>
                  <a:buNone/>
                </a:pPr>
                <a:r>
                  <a:t/>
                </a:r>
                <a:endParaRPr b="0" i="0" sz="2873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72" name="Google Shape;472;p7"/>
            <p:cNvSpPr/>
            <p:nvPr/>
          </p:nvSpPr>
          <p:spPr>
            <a:xfrm rot="5400000">
              <a:off x="3009200" y="42743"/>
              <a:ext cx="1376942" cy="1291457"/>
            </a:xfrm>
            <a:custGeom>
              <a:rect b="b" l="l" r="r" t="t"/>
              <a:pathLst>
                <a:path extrusionOk="0" h="1291457" w="1376942">
                  <a:moveTo>
                    <a:pt x="0" y="0"/>
                  </a:moveTo>
                  <a:lnTo>
                    <a:pt x="1376943" y="0"/>
                  </a:lnTo>
                  <a:lnTo>
                    <a:pt x="1376943" y="1291457"/>
                  </a:lnTo>
                  <a:lnTo>
                    <a:pt x="0" y="129145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72950" lIns="145975" spcFirstLastPara="1" rIns="145975" wrap="square" tIns="72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74"/>
                <a:buFont typeface="Arial"/>
                <a:buNone/>
              </a:pPr>
              <a:r>
                <a:t/>
              </a:r>
              <a:endParaRPr b="0" i="0" sz="287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3" name="Google Shape;473;p7"/>
          <p:cNvSpPr/>
          <p:nvPr/>
        </p:nvSpPr>
        <p:spPr>
          <a:xfrm>
            <a:off x="13650452" y="1450361"/>
            <a:ext cx="3407495" cy="3698772"/>
          </a:xfrm>
          <a:custGeom>
            <a:rect b="b" l="l" r="r" t="t"/>
            <a:pathLst>
              <a:path extrusionOk="0" h="2315350" w="2133017">
                <a:moveTo>
                  <a:pt x="0" y="0"/>
                </a:moveTo>
                <a:lnTo>
                  <a:pt x="2133017" y="0"/>
                </a:lnTo>
                <a:lnTo>
                  <a:pt x="2133017" y="2315350"/>
                </a:lnTo>
                <a:lnTo>
                  <a:pt x="0" y="23153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72950" lIns="145975" spcFirstLastPara="1" rIns="145975" wrap="square" tIns="72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74"/>
              <a:buFont typeface="Arial"/>
              <a:buNone/>
            </a:pPr>
            <a:r>
              <a:t/>
            </a:r>
            <a:endParaRPr b="0" i="0" sz="287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4" name="Google Shape;474;p7"/>
          <p:cNvGrpSpPr/>
          <p:nvPr/>
        </p:nvGrpSpPr>
        <p:grpSpPr>
          <a:xfrm rot="-5400000">
            <a:off x="13703015" y="1865323"/>
            <a:ext cx="3083438" cy="2866634"/>
            <a:chOff x="0" y="-57150"/>
            <a:chExt cx="812800" cy="755650"/>
          </a:xfrm>
        </p:grpSpPr>
        <p:sp>
          <p:nvSpPr>
            <p:cNvPr id="475" name="Google Shape;475;p7"/>
            <p:cNvSpPr/>
            <p:nvPr/>
          </p:nvSpPr>
          <p:spPr>
            <a:xfrm>
              <a:off x="0" y="0"/>
              <a:ext cx="812800" cy="698500"/>
            </a:xfrm>
            <a:custGeom>
              <a:rect b="b" l="l" r="r" t="t"/>
              <a:pathLst>
                <a:path extrusionOk="0"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C92B26"/>
            </a:solidFill>
            <a:ln cap="sq" cmpd="sng" w="912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72950" lIns="145975" spcFirstLastPara="1" rIns="145975" wrap="square" tIns="72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74"/>
                <a:buFont typeface="Arial"/>
                <a:buNone/>
              </a:pPr>
              <a:r>
                <a:t/>
              </a:r>
              <a:endParaRPr b="0" i="0" sz="287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7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1100" lIns="81100" spcFirstLastPara="1" rIns="81100" wrap="square" tIns="81100">
              <a:noAutofit/>
            </a:bodyPr>
            <a:lstStyle/>
            <a:p>
              <a:pPr indent="0" lvl="0" marL="0" marR="0" rtl="0" algn="ctr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74"/>
                <a:buFont typeface="Arial"/>
                <a:buNone/>
              </a:pPr>
              <a:r>
                <a:t/>
              </a:r>
              <a:endParaRPr b="0" i="0" sz="287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7" name="Google Shape;477;p7"/>
          <p:cNvGrpSpPr/>
          <p:nvPr/>
        </p:nvGrpSpPr>
        <p:grpSpPr>
          <a:xfrm>
            <a:off x="12869369" y="4840359"/>
            <a:ext cx="5200787" cy="1648750"/>
            <a:chOff x="0" y="0"/>
            <a:chExt cx="4343399" cy="1376942"/>
          </a:xfrm>
        </p:grpSpPr>
        <p:grpSp>
          <p:nvGrpSpPr>
            <p:cNvPr id="478" name="Google Shape;478;p7"/>
            <p:cNvGrpSpPr/>
            <p:nvPr/>
          </p:nvGrpSpPr>
          <p:grpSpPr>
            <a:xfrm>
              <a:off x="0" y="134344"/>
              <a:ext cx="4045831" cy="986617"/>
              <a:chOff x="0" y="-57150"/>
              <a:chExt cx="1900885" cy="463550"/>
            </a:xfrm>
          </p:grpSpPr>
          <p:sp>
            <p:nvSpPr>
              <p:cNvPr id="479" name="Google Shape;479;p7"/>
              <p:cNvSpPr/>
              <p:nvPr/>
            </p:nvSpPr>
            <p:spPr>
              <a:xfrm>
                <a:off x="0" y="0"/>
                <a:ext cx="1900885" cy="406400"/>
              </a:xfrm>
              <a:custGeom>
                <a:rect b="b" l="l" r="r" t="t"/>
                <a:pathLst>
                  <a:path extrusionOk="0" h="406400" w="1900885">
                    <a:moveTo>
                      <a:pt x="0" y="0"/>
                    </a:moveTo>
                    <a:lnTo>
                      <a:pt x="1697685" y="0"/>
                    </a:lnTo>
                    <a:lnTo>
                      <a:pt x="1900885" y="203200"/>
                    </a:lnTo>
                    <a:lnTo>
                      <a:pt x="1697685" y="406400"/>
                    </a:lnTo>
                    <a:lnTo>
                      <a:pt x="0" y="406400"/>
                    </a:lnTo>
                    <a:lnTo>
                      <a:pt x="203200" y="203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92B26"/>
              </a:solidFill>
              <a:ln>
                <a:noFill/>
              </a:ln>
            </p:spPr>
            <p:txBody>
              <a:bodyPr anchorCtr="0" anchor="t" bIns="72950" lIns="145975" spcFirstLastPara="1" rIns="145975" wrap="square" tIns="72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74"/>
                  <a:buFont typeface="Arial"/>
                  <a:buNone/>
                </a:pPr>
                <a:r>
                  <a:t/>
                </a:r>
                <a:endParaRPr b="0" i="0" sz="2873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0" name="Google Shape;480;p7"/>
              <p:cNvSpPr txBox="1"/>
              <p:nvPr/>
            </p:nvSpPr>
            <p:spPr>
              <a:xfrm>
                <a:off x="177800" y="-57150"/>
                <a:ext cx="1646885" cy="4635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81100" lIns="81100" spcFirstLastPara="1" rIns="81100" wrap="square" tIns="81100">
                <a:noAutofit/>
              </a:bodyPr>
              <a:lstStyle/>
              <a:p>
                <a:pPr indent="0" lvl="0" marL="0" marR="0" rtl="0" algn="ctr">
                  <a:lnSpc>
                    <a:spcPct val="194388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74"/>
                  <a:buFont typeface="Arial"/>
                  <a:buNone/>
                </a:pPr>
                <a:r>
                  <a:t/>
                </a:r>
                <a:endParaRPr b="0" i="0" sz="2873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81" name="Google Shape;481;p7"/>
            <p:cNvSpPr/>
            <p:nvPr/>
          </p:nvSpPr>
          <p:spPr>
            <a:xfrm rot="5400000">
              <a:off x="3009200" y="42743"/>
              <a:ext cx="1376942" cy="1291457"/>
            </a:xfrm>
            <a:custGeom>
              <a:rect b="b" l="l" r="r" t="t"/>
              <a:pathLst>
                <a:path extrusionOk="0" h="1291457" w="1376942">
                  <a:moveTo>
                    <a:pt x="0" y="0"/>
                  </a:moveTo>
                  <a:lnTo>
                    <a:pt x="1376943" y="0"/>
                  </a:lnTo>
                  <a:lnTo>
                    <a:pt x="1376943" y="1291457"/>
                  </a:lnTo>
                  <a:lnTo>
                    <a:pt x="0" y="129145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72950" lIns="145975" spcFirstLastPara="1" rIns="145975" wrap="square" tIns="72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74"/>
                <a:buFont typeface="Arial"/>
                <a:buNone/>
              </a:pPr>
              <a:r>
                <a:t/>
              </a:r>
              <a:endParaRPr b="0" i="0" sz="287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2" name="Google Shape;482;p7"/>
          <p:cNvGrpSpPr/>
          <p:nvPr/>
        </p:nvGrpSpPr>
        <p:grpSpPr>
          <a:xfrm>
            <a:off x="60702" y="4840359"/>
            <a:ext cx="5200787" cy="1648750"/>
            <a:chOff x="0" y="0"/>
            <a:chExt cx="4343399" cy="1376942"/>
          </a:xfrm>
        </p:grpSpPr>
        <p:sp>
          <p:nvSpPr>
            <p:cNvPr id="483" name="Google Shape;483;p7"/>
            <p:cNvSpPr/>
            <p:nvPr/>
          </p:nvSpPr>
          <p:spPr>
            <a:xfrm rot="5400000">
              <a:off x="3009200" y="42743"/>
              <a:ext cx="1376942" cy="1291457"/>
            </a:xfrm>
            <a:custGeom>
              <a:rect b="b" l="l" r="r" t="t"/>
              <a:pathLst>
                <a:path extrusionOk="0" h="1291457" w="1376942">
                  <a:moveTo>
                    <a:pt x="0" y="0"/>
                  </a:moveTo>
                  <a:lnTo>
                    <a:pt x="1376943" y="0"/>
                  </a:lnTo>
                  <a:lnTo>
                    <a:pt x="1376943" y="1291457"/>
                  </a:lnTo>
                  <a:lnTo>
                    <a:pt x="0" y="129145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72950" lIns="145975" spcFirstLastPara="1" rIns="145975" wrap="square" tIns="72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74"/>
                <a:buFont typeface="Arial"/>
                <a:buNone/>
              </a:pPr>
              <a:r>
                <a:t/>
              </a:r>
              <a:endParaRPr b="0" i="0" sz="287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84" name="Google Shape;484;p7"/>
            <p:cNvGrpSpPr/>
            <p:nvPr/>
          </p:nvGrpSpPr>
          <p:grpSpPr>
            <a:xfrm>
              <a:off x="0" y="134344"/>
              <a:ext cx="4045831" cy="986617"/>
              <a:chOff x="0" y="-57150"/>
              <a:chExt cx="1900885" cy="463550"/>
            </a:xfrm>
          </p:grpSpPr>
          <p:sp>
            <p:nvSpPr>
              <p:cNvPr id="485" name="Google Shape;485;p7"/>
              <p:cNvSpPr/>
              <p:nvPr/>
            </p:nvSpPr>
            <p:spPr>
              <a:xfrm>
                <a:off x="0" y="0"/>
                <a:ext cx="1900885" cy="406400"/>
              </a:xfrm>
              <a:custGeom>
                <a:rect b="b" l="l" r="r" t="t"/>
                <a:pathLst>
                  <a:path extrusionOk="0" h="406400" w="1900885">
                    <a:moveTo>
                      <a:pt x="0" y="0"/>
                    </a:moveTo>
                    <a:lnTo>
                      <a:pt x="1697685" y="0"/>
                    </a:lnTo>
                    <a:lnTo>
                      <a:pt x="1900885" y="203200"/>
                    </a:lnTo>
                    <a:lnTo>
                      <a:pt x="1697685" y="406400"/>
                    </a:lnTo>
                    <a:lnTo>
                      <a:pt x="0" y="406400"/>
                    </a:lnTo>
                    <a:lnTo>
                      <a:pt x="203200" y="203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10D00"/>
              </a:solidFill>
              <a:ln>
                <a:noFill/>
              </a:ln>
            </p:spPr>
            <p:txBody>
              <a:bodyPr anchorCtr="0" anchor="t" bIns="72950" lIns="145975" spcFirstLastPara="1" rIns="145975" wrap="square" tIns="72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74"/>
                  <a:buFont typeface="Arial"/>
                  <a:buNone/>
                </a:pPr>
                <a:r>
                  <a:t/>
                </a:r>
                <a:endParaRPr b="0" i="0" sz="2873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6" name="Google Shape;486;p7"/>
              <p:cNvSpPr txBox="1"/>
              <p:nvPr/>
            </p:nvSpPr>
            <p:spPr>
              <a:xfrm>
                <a:off x="177800" y="-57150"/>
                <a:ext cx="1646885" cy="4635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81100" lIns="81100" spcFirstLastPara="1" rIns="81100" wrap="square" tIns="81100">
                <a:noAutofit/>
              </a:bodyPr>
              <a:lstStyle/>
              <a:p>
                <a:pPr indent="0" lvl="0" marL="0" marR="0" rtl="0" algn="ctr">
                  <a:lnSpc>
                    <a:spcPct val="194388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74"/>
                  <a:buFont typeface="Arial"/>
                  <a:buNone/>
                </a:pPr>
                <a:r>
                  <a:t/>
                </a:r>
                <a:endParaRPr b="0" i="0" sz="2873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87" name="Google Shape;487;p7"/>
          <p:cNvGrpSpPr/>
          <p:nvPr/>
        </p:nvGrpSpPr>
        <p:grpSpPr>
          <a:xfrm>
            <a:off x="-1431463" y="9002584"/>
            <a:ext cx="6079663" cy="2695167"/>
            <a:chOff x="0" y="-57150"/>
            <a:chExt cx="1398218" cy="619842"/>
          </a:xfrm>
        </p:grpSpPr>
        <p:sp>
          <p:nvSpPr>
            <p:cNvPr id="488" name="Google Shape;488;p7"/>
            <p:cNvSpPr/>
            <p:nvPr/>
          </p:nvSpPr>
          <p:spPr>
            <a:xfrm>
              <a:off x="0" y="0"/>
              <a:ext cx="1398218" cy="562692"/>
            </a:xfrm>
            <a:custGeom>
              <a:rect b="b" l="l" r="r" t="t"/>
              <a:pathLst>
                <a:path extrusionOk="0" h="562692" w="1398218">
                  <a:moveTo>
                    <a:pt x="1398218" y="281346"/>
                  </a:moveTo>
                  <a:lnTo>
                    <a:pt x="1195018" y="562692"/>
                  </a:lnTo>
                  <a:lnTo>
                    <a:pt x="203200" y="562692"/>
                  </a:lnTo>
                  <a:lnTo>
                    <a:pt x="0" y="281346"/>
                  </a:lnTo>
                  <a:lnTo>
                    <a:pt x="203200" y="0"/>
                  </a:lnTo>
                  <a:lnTo>
                    <a:pt x="1195018" y="0"/>
                  </a:lnTo>
                  <a:lnTo>
                    <a:pt x="1398218" y="281346"/>
                  </a:lnTo>
                  <a:close/>
                </a:path>
              </a:pathLst>
            </a:custGeom>
            <a:solidFill>
              <a:srgbClr val="A10D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7"/>
            <p:cNvSpPr txBox="1"/>
            <p:nvPr/>
          </p:nvSpPr>
          <p:spPr>
            <a:xfrm>
              <a:off x="114300" y="-57150"/>
              <a:ext cx="1169618" cy="6198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0" name="Google Shape;490;p7"/>
          <p:cNvGrpSpPr/>
          <p:nvPr/>
        </p:nvGrpSpPr>
        <p:grpSpPr>
          <a:xfrm>
            <a:off x="1244600" y="9654962"/>
            <a:ext cx="16014700" cy="1305135"/>
            <a:chOff x="0" y="-57150"/>
            <a:chExt cx="8542899" cy="696212"/>
          </a:xfrm>
        </p:grpSpPr>
        <p:sp>
          <p:nvSpPr>
            <p:cNvPr id="491" name="Google Shape;491;p7"/>
            <p:cNvSpPr/>
            <p:nvPr/>
          </p:nvSpPr>
          <p:spPr>
            <a:xfrm>
              <a:off x="0" y="0"/>
              <a:ext cx="8542899" cy="639062"/>
            </a:xfrm>
            <a:custGeom>
              <a:rect b="b" l="l" r="r" t="t"/>
              <a:pathLst>
                <a:path extrusionOk="0" h="639062" w="8542899">
                  <a:moveTo>
                    <a:pt x="8542899" y="319531"/>
                  </a:moveTo>
                  <a:lnTo>
                    <a:pt x="8339699" y="639062"/>
                  </a:lnTo>
                  <a:lnTo>
                    <a:pt x="203200" y="639062"/>
                  </a:lnTo>
                  <a:lnTo>
                    <a:pt x="0" y="319531"/>
                  </a:lnTo>
                  <a:lnTo>
                    <a:pt x="203200" y="0"/>
                  </a:lnTo>
                  <a:lnTo>
                    <a:pt x="8339699" y="0"/>
                  </a:lnTo>
                  <a:lnTo>
                    <a:pt x="8542899" y="319531"/>
                  </a:lnTo>
                  <a:close/>
                </a:path>
              </a:pathLst>
            </a:custGeom>
            <a:solidFill>
              <a:srgbClr val="B51F19"/>
            </a:solidFill>
            <a:ln cap="sq" cmpd="sng" w="571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7"/>
            <p:cNvSpPr txBox="1"/>
            <p:nvPr/>
          </p:nvSpPr>
          <p:spPr>
            <a:xfrm>
              <a:off x="114300" y="-57150"/>
              <a:ext cx="8314299" cy="6962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3" name="Google Shape;493;p7"/>
          <p:cNvSpPr/>
          <p:nvPr/>
        </p:nvSpPr>
        <p:spPr>
          <a:xfrm rot="5400000">
            <a:off x="-1086039" y="-347164"/>
            <a:ext cx="2172079" cy="690405"/>
          </a:xfrm>
          <a:custGeom>
            <a:rect b="b" l="l" r="r" t="t"/>
            <a:pathLst>
              <a:path extrusionOk="0" h="690405" w="2172079">
                <a:moveTo>
                  <a:pt x="0" y="0"/>
                </a:moveTo>
                <a:lnTo>
                  <a:pt x="2172078" y="0"/>
                </a:lnTo>
                <a:lnTo>
                  <a:pt x="2172078" y="690405"/>
                </a:lnTo>
                <a:lnTo>
                  <a:pt x="0" y="6904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-2347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4" name="Google Shape;494;p7"/>
          <p:cNvGrpSpPr/>
          <p:nvPr/>
        </p:nvGrpSpPr>
        <p:grpSpPr>
          <a:xfrm rot="10800000">
            <a:off x="14183347" y="-1362592"/>
            <a:ext cx="5119583" cy="2695167"/>
            <a:chOff x="0" y="-57150"/>
            <a:chExt cx="1177416" cy="619842"/>
          </a:xfrm>
        </p:grpSpPr>
        <p:sp>
          <p:nvSpPr>
            <p:cNvPr id="495" name="Google Shape;495;p7"/>
            <p:cNvSpPr/>
            <p:nvPr/>
          </p:nvSpPr>
          <p:spPr>
            <a:xfrm>
              <a:off x="0" y="0"/>
              <a:ext cx="1177416" cy="562692"/>
            </a:xfrm>
            <a:custGeom>
              <a:rect b="b" l="l" r="r" t="t"/>
              <a:pathLst>
                <a:path extrusionOk="0" h="562692" w="1177416">
                  <a:moveTo>
                    <a:pt x="1177416" y="281346"/>
                  </a:moveTo>
                  <a:lnTo>
                    <a:pt x="974216" y="562692"/>
                  </a:lnTo>
                  <a:lnTo>
                    <a:pt x="203200" y="562692"/>
                  </a:lnTo>
                  <a:lnTo>
                    <a:pt x="0" y="281346"/>
                  </a:lnTo>
                  <a:lnTo>
                    <a:pt x="203200" y="0"/>
                  </a:lnTo>
                  <a:lnTo>
                    <a:pt x="974216" y="0"/>
                  </a:lnTo>
                  <a:lnTo>
                    <a:pt x="1177416" y="281346"/>
                  </a:lnTo>
                  <a:close/>
                </a:path>
              </a:pathLst>
            </a:custGeom>
            <a:solidFill>
              <a:srgbClr val="A10D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7"/>
            <p:cNvSpPr txBox="1"/>
            <p:nvPr/>
          </p:nvSpPr>
          <p:spPr>
            <a:xfrm>
              <a:off x="114300" y="-57150"/>
              <a:ext cx="948816" cy="6198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7" name="Google Shape;497;p7"/>
          <p:cNvGrpSpPr/>
          <p:nvPr/>
        </p:nvGrpSpPr>
        <p:grpSpPr>
          <a:xfrm rot="10800000">
            <a:off x="11533067" y="-624938"/>
            <a:ext cx="5726233" cy="1305135"/>
            <a:chOff x="0" y="-57150"/>
            <a:chExt cx="3054608" cy="696212"/>
          </a:xfrm>
        </p:grpSpPr>
        <p:sp>
          <p:nvSpPr>
            <p:cNvPr id="498" name="Google Shape;498;p7"/>
            <p:cNvSpPr/>
            <p:nvPr/>
          </p:nvSpPr>
          <p:spPr>
            <a:xfrm>
              <a:off x="0" y="0"/>
              <a:ext cx="3054608" cy="639062"/>
            </a:xfrm>
            <a:custGeom>
              <a:rect b="b" l="l" r="r" t="t"/>
              <a:pathLst>
                <a:path extrusionOk="0" h="639062" w="3054608">
                  <a:moveTo>
                    <a:pt x="3054608" y="319531"/>
                  </a:moveTo>
                  <a:lnTo>
                    <a:pt x="2851408" y="639062"/>
                  </a:lnTo>
                  <a:lnTo>
                    <a:pt x="203200" y="639062"/>
                  </a:lnTo>
                  <a:lnTo>
                    <a:pt x="0" y="319531"/>
                  </a:lnTo>
                  <a:lnTo>
                    <a:pt x="203200" y="0"/>
                  </a:lnTo>
                  <a:lnTo>
                    <a:pt x="2851408" y="0"/>
                  </a:lnTo>
                  <a:lnTo>
                    <a:pt x="3054608" y="319531"/>
                  </a:lnTo>
                  <a:close/>
                </a:path>
              </a:pathLst>
            </a:custGeom>
            <a:solidFill>
              <a:srgbClr val="B51F19"/>
            </a:solidFill>
            <a:ln cap="sq" cmpd="sng" w="571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7"/>
            <p:cNvSpPr txBox="1"/>
            <p:nvPr/>
          </p:nvSpPr>
          <p:spPr>
            <a:xfrm>
              <a:off x="114300" y="-57150"/>
              <a:ext cx="2826008" cy="6962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0" name="Google Shape;500;p7"/>
          <p:cNvSpPr/>
          <p:nvPr/>
        </p:nvSpPr>
        <p:spPr>
          <a:xfrm>
            <a:off x="16990631" y="-1654487"/>
            <a:ext cx="3098800" cy="2738564"/>
          </a:xfrm>
          <a:custGeom>
            <a:rect b="b" l="l" r="r" t="t"/>
            <a:pathLst>
              <a:path extrusionOk="0" h="2738564" w="3098800">
                <a:moveTo>
                  <a:pt x="0" y="0"/>
                </a:moveTo>
                <a:lnTo>
                  <a:pt x="3098800" y="0"/>
                </a:lnTo>
                <a:lnTo>
                  <a:pt x="3098800" y="2738565"/>
                </a:lnTo>
                <a:lnTo>
                  <a:pt x="0" y="27385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p7"/>
          <p:cNvSpPr/>
          <p:nvPr/>
        </p:nvSpPr>
        <p:spPr>
          <a:xfrm>
            <a:off x="17597510" y="-464532"/>
            <a:ext cx="1196074" cy="1037594"/>
          </a:xfrm>
          <a:custGeom>
            <a:rect b="b" l="l" r="r" t="t"/>
            <a:pathLst>
              <a:path extrusionOk="0" h="1037594" w="1196074">
                <a:moveTo>
                  <a:pt x="0" y="0"/>
                </a:moveTo>
                <a:lnTo>
                  <a:pt x="1196075" y="0"/>
                </a:lnTo>
                <a:lnTo>
                  <a:pt x="1196075" y="1037594"/>
                </a:lnTo>
                <a:lnTo>
                  <a:pt x="0" y="10375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p7"/>
          <p:cNvSpPr/>
          <p:nvPr/>
        </p:nvSpPr>
        <p:spPr>
          <a:xfrm>
            <a:off x="14871582" y="10072240"/>
            <a:ext cx="1992249" cy="4114800"/>
          </a:xfrm>
          <a:custGeom>
            <a:rect b="b" l="l" r="r" t="t"/>
            <a:pathLst>
              <a:path extrusionOk="0" h="4114800" w="1992249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p7"/>
          <p:cNvSpPr/>
          <p:nvPr/>
        </p:nvSpPr>
        <p:spPr>
          <a:xfrm>
            <a:off x="1895197" y="2707758"/>
            <a:ext cx="1299381" cy="1182438"/>
          </a:xfrm>
          <a:custGeom>
            <a:rect b="b" l="l" r="r" t="t"/>
            <a:pathLst>
              <a:path extrusionOk="0" h="740180" w="813384">
                <a:moveTo>
                  <a:pt x="0" y="0"/>
                </a:moveTo>
                <a:lnTo>
                  <a:pt x="813384" y="0"/>
                </a:lnTo>
                <a:lnTo>
                  <a:pt x="813384" y="740180"/>
                </a:lnTo>
                <a:lnTo>
                  <a:pt x="0" y="7401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72950" lIns="145975" spcFirstLastPara="1" rIns="145975" wrap="square" tIns="72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74"/>
              <a:buFont typeface="Arial"/>
              <a:buNone/>
            </a:pPr>
            <a:r>
              <a:t/>
            </a:r>
            <a:endParaRPr b="0" i="0" sz="287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7"/>
          <p:cNvSpPr/>
          <p:nvPr/>
        </p:nvSpPr>
        <p:spPr>
          <a:xfrm>
            <a:off x="8336437" y="2649280"/>
            <a:ext cx="1219870" cy="1299462"/>
          </a:xfrm>
          <a:custGeom>
            <a:rect b="b" l="l" r="r" t="t"/>
            <a:pathLst>
              <a:path extrusionOk="0" h="813435" w="763612">
                <a:moveTo>
                  <a:pt x="0" y="0"/>
                </a:moveTo>
                <a:lnTo>
                  <a:pt x="763612" y="0"/>
                </a:lnTo>
                <a:lnTo>
                  <a:pt x="763612" y="813435"/>
                </a:lnTo>
                <a:lnTo>
                  <a:pt x="0" y="8134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72950" lIns="145975" spcFirstLastPara="1" rIns="145975" wrap="square" tIns="72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74"/>
              <a:buFont typeface="Arial"/>
              <a:buNone/>
            </a:pPr>
            <a:r>
              <a:t/>
            </a:r>
            <a:endParaRPr b="0" i="0" sz="287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p7"/>
          <p:cNvSpPr/>
          <p:nvPr/>
        </p:nvSpPr>
        <p:spPr>
          <a:xfrm>
            <a:off x="14845164" y="2424651"/>
            <a:ext cx="1016606" cy="1748999"/>
          </a:xfrm>
          <a:custGeom>
            <a:rect b="b" l="l" r="r" t="t"/>
            <a:pathLst>
              <a:path extrusionOk="0" h="1094835" w="636373">
                <a:moveTo>
                  <a:pt x="0" y="0"/>
                </a:moveTo>
                <a:lnTo>
                  <a:pt x="636373" y="0"/>
                </a:lnTo>
                <a:lnTo>
                  <a:pt x="636373" y="1094834"/>
                </a:lnTo>
                <a:lnTo>
                  <a:pt x="0" y="10948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72950" lIns="145975" spcFirstLastPara="1" rIns="145975" wrap="square" tIns="72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74"/>
              <a:buFont typeface="Arial"/>
              <a:buNone/>
            </a:pPr>
            <a:r>
              <a:t/>
            </a:r>
            <a:endParaRPr b="0" i="0" sz="287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" name="Google Shape;506;p7"/>
          <p:cNvSpPr txBox="1"/>
          <p:nvPr/>
        </p:nvSpPr>
        <p:spPr>
          <a:xfrm>
            <a:off x="6462211" y="5347918"/>
            <a:ext cx="5201100" cy="4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91"/>
              <a:buFont typeface="Arial"/>
              <a:buNone/>
            </a:pPr>
            <a:r>
              <a:rPr b="0" i="0" lang="en-US" sz="3191" u="none" cap="none" strike="noStrik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Milestone </a:t>
            </a:r>
            <a:r>
              <a:rPr lang="en-US" sz="3191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5</a:t>
            </a:r>
            <a:endParaRPr b="0" i="0" sz="2235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7"/>
          <p:cNvSpPr txBox="1"/>
          <p:nvPr/>
        </p:nvSpPr>
        <p:spPr>
          <a:xfrm>
            <a:off x="841775" y="2"/>
            <a:ext cx="8400300" cy="10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99"/>
              <a:buFont typeface="Arial"/>
              <a:buNone/>
            </a:pPr>
            <a:r>
              <a:rPr b="1" i="0" lang="en-US" sz="6799" u="none" cap="none" strike="noStrike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Project Milestones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7"/>
          <p:cNvSpPr txBox="1"/>
          <p:nvPr/>
        </p:nvSpPr>
        <p:spPr>
          <a:xfrm>
            <a:off x="-184773" y="6588055"/>
            <a:ext cx="5458800" cy="16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33831" lvl="0" marL="457200" marR="0" rtl="0" algn="ctr">
              <a:lnSpc>
                <a:spcPct val="140077"/>
              </a:lnSpc>
              <a:spcBef>
                <a:spcPts val="0"/>
              </a:spcBef>
              <a:spcAft>
                <a:spcPts val="0"/>
              </a:spcAft>
              <a:buClr>
                <a:srgbClr val="1D1A1B"/>
              </a:buClr>
              <a:buSzPts val="1657"/>
              <a:buFont typeface="Public Sans"/>
              <a:buChar char="●"/>
            </a:pPr>
            <a:r>
              <a:rPr lang="en-US" sz="1657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Work on Home Tab.</a:t>
            </a:r>
            <a:endParaRPr sz="1657">
              <a:solidFill>
                <a:srgbClr val="1D1A1B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333831" lvl="0" marL="457200" marR="0" rtl="0" algn="ctr">
              <a:lnSpc>
                <a:spcPct val="140077"/>
              </a:lnSpc>
              <a:spcBef>
                <a:spcPts val="0"/>
              </a:spcBef>
              <a:spcAft>
                <a:spcPts val="0"/>
              </a:spcAft>
              <a:buClr>
                <a:srgbClr val="1D1A1B"/>
              </a:buClr>
              <a:buSzPts val="1657"/>
              <a:buFont typeface="Public Sans"/>
              <a:buChar char="●"/>
            </a:pPr>
            <a:r>
              <a:rPr lang="en-US" sz="1657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Work on Settings Tab.</a:t>
            </a:r>
            <a:endParaRPr sz="1657">
              <a:solidFill>
                <a:srgbClr val="1D1A1B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333831" lvl="0" marL="457200" marR="0" rtl="0" algn="ctr">
              <a:lnSpc>
                <a:spcPct val="140077"/>
              </a:lnSpc>
              <a:spcBef>
                <a:spcPts val="0"/>
              </a:spcBef>
              <a:spcAft>
                <a:spcPts val="0"/>
              </a:spcAft>
              <a:buClr>
                <a:srgbClr val="1D1A1B"/>
              </a:buClr>
              <a:buSzPts val="1657"/>
              <a:buFont typeface="Public Sans"/>
              <a:buChar char="●"/>
            </a:pPr>
            <a:r>
              <a:rPr lang="en-US" sz="1657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Improve Mapping System.</a:t>
            </a:r>
            <a:endParaRPr sz="1657">
              <a:solidFill>
                <a:srgbClr val="1D1A1B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333831" lvl="0" marL="457200" marR="0" rtl="0" algn="ctr">
              <a:lnSpc>
                <a:spcPct val="140077"/>
              </a:lnSpc>
              <a:spcBef>
                <a:spcPts val="0"/>
              </a:spcBef>
              <a:spcAft>
                <a:spcPts val="0"/>
              </a:spcAft>
              <a:buClr>
                <a:srgbClr val="1D1A1B"/>
              </a:buClr>
              <a:buSzPts val="1657"/>
              <a:buFont typeface="Public Sans"/>
              <a:buChar char="●"/>
            </a:pPr>
            <a:r>
              <a:rPr lang="en-US" sz="1657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Begin Driver Side Implementation.</a:t>
            </a:r>
            <a:endParaRPr sz="1657">
              <a:solidFill>
                <a:srgbClr val="1D1A1B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marR="0" rtl="0" algn="ctr">
              <a:lnSpc>
                <a:spcPct val="1400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7"/>
              <a:buFont typeface="Arial"/>
              <a:buNone/>
            </a:pPr>
            <a:r>
              <a:t/>
            </a:r>
            <a:endParaRPr sz="1657">
              <a:solidFill>
                <a:srgbClr val="1D1A1B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509" name="Google Shape;509;p7"/>
          <p:cNvSpPr txBox="1"/>
          <p:nvPr/>
        </p:nvSpPr>
        <p:spPr>
          <a:xfrm>
            <a:off x="60702" y="5347918"/>
            <a:ext cx="5195400" cy="4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91"/>
              <a:buFont typeface="Arial"/>
              <a:buNone/>
            </a:pPr>
            <a:r>
              <a:rPr b="0" i="0" lang="en-US" sz="3191" u="none" cap="none" strike="noStrik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Milestone </a:t>
            </a:r>
            <a:r>
              <a:rPr lang="en-US" sz="3191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4</a:t>
            </a:r>
            <a:endParaRPr b="0" i="0" sz="2235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7"/>
          <p:cNvSpPr txBox="1"/>
          <p:nvPr/>
        </p:nvSpPr>
        <p:spPr>
          <a:xfrm>
            <a:off x="12952134" y="6588055"/>
            <a:ext cx="4967700" cy="31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34034" lvl="0" marL="45720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D1A1B"/>
              </a:buClr>
              <a:buSzPts val="1660"/>
              <a:buFont typeface="Public Sans"/>
              <a:buChar char="●"/>
            </a:pPr>
            <a:r>
              <a:rPr lang="en-US" sz="1660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Finalize Student Side of App.</a:t>
            </a:r>
            <a:endParaRPr sz="1660">
              <a:solidFill>
                <a:srgbClr val="1D1A1B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334034" lvl="0" marL="45720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D1A1B"/>
              </a:buClr>
              <a:buSzPts val="1660"/>
              <a:buFont typeface="Public Sans"/>
              <a:buChar char="●"/>
            </a:pPr>
            <a:r>
              <a:rPr lang="en-US" sz="1660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Finalize DriverSide of App.</a:t>
            </a:r>
            <a:endParaRPr sz="1660">
              <a:solidFill>
                <a:srgbClr val="1D1A1B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334034" lvl="0" marL="45720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D1A1B"/>
              </a:buClr>
              <a:buSzPts val="1660"/>
              <a:buFont typeface="Public Sans"/>
              <a:buChar char="●"/>
            </a:pPr>
            <a:r>
              <a:rPr lang="en-US" sz="1660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Implement Manager Side.</a:t>
            </a:r>
            <a:endParaRPr sz="1660">
              <a:solidFill>
                <a:srgbClr val="1D1A1B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334034" lvl="0" marL="45720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D1A1B"/>
              </a:buClr>
              <a:buSzPts val="1660"/>
              <a:buFont typeface="Public Sans"/>
              <a:buChar char="●"/>
            </a:pPr>
            <a:r>
              <a:rPr lang="en-US" sz="1660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Finalize Manager Side abilities.</a:t>
            </a:r>
            <a:endParaRPr sz="1660">
              <a:solidFill>
                <a:srgbClr val="1D1A1B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334034" lvl="0" marL="45720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D1A1B"/>
              </a:buClr>
              <a:buSzPts val="1660"/>
              <a:buFont typeface="Public Sans"/>
              <a:buChar char="●"/>
            </a:pPr>
            <a:r>
              <a:rPr lang="en-US" sz="1660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Test/demo of the entire system</a:t>
            </a:r>
            <a:endParaRPr sz="1660">
              <a:solidFill>
                <a:srgbClr val="1D1A1B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334034" lvl="0" marL="45720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D1A1B"/>
              </a:buClr>
              <a:buSzPts val="1660"/>
              <a:buFont typeface="Public Sans"/>
              <a:buChar char="●"/>
            </a:pPr>
            <a:r>
              <a:rPr lang="en-US" sz="1660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Conduct evaluation and analyze results</a:t>
            </a:r>
            <a:endParaRPr sz="1660">
              <a:solidFill>
                <a:srgbClr val="1D1A1B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334034" lvl="0" marL="45720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D1A1B"/>
              </a:buClr>
              <a:buSzPts val="1660"/>
              <a:buFont typeface="Public Sans"/>
              <a:buChar char="●"/>
            </a:pPr>
            <a:r>
              <a:rPr lang="en-US" sz="1660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Create user/developer manual</a:t>
            </a:r>
            <a:endParaRPr sz="1660">
              <a:solidFill>
                <a:srgbClr val="1D1A1B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334034" lvl="0" marL="45720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D1A1B"/>
              </a:buClr>
              <a:buSzPts val="1660"/>
              <a:buFont typeface="Public Sans"/>
              <a:buChar char="●"/>
            </a:pPr>
            <a:r>
              <a:rPr lang="en-US" sz="1660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Create demo video</a:t>
            </a:r>
            <a:endParaRPr sz="1660">
              <a:solidFill>
                <a:srgbClr val="1D1A1B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0"/>
              <a:buFont typeface="Arial"/>
              <a:buNone/>
            </a:pPr>
            <a:r>
              <a:t/>
            </a:r>
            <a:endParaRPr sz="1660">
              <a:solidFill>
                <a:srgbClr val="1D1A1B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511" name="Google Shape;511;p7"/>
          <p:cNvSpPr txBox="1"/>
          <p:nvPr/>
        </p:nvSpPr>
        <p:spPr>
          <a:xfrm>
            <a:off x="12869369" y="5347918"/>
            <a:ext cx="5201100" cy="4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91"/>
              <a:buFont typeface="Arial"/>
              <a:buNone/>
            </a:pPr>
            <a:r>
              <a:rPr b="0" i="0" lang="en-US" sz="3191" u="none" cap="none" strike="noStrik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Milestone </a:t>
            </a:r>
            <a:r>
              <a:rPr lang="en-US" sz="3191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6</a:t>
            </a:r>
            <a:endParaRPr b="0" i="0" sz="2235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7"/>
          <p:cNvSpPr txBox="1"/>
          <p:nvPr/>
        </p:nvSpPr>
        <p:spPr>
          <a:xfrm>
            <a:off x="5907150" y="6545788"/>
            <a:ext cx="6079800" cy="24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34034" lvl="0" marL="45720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D1A1B"/>
              </a:buClr>
              <a:buSzPts val="1660"/>
              <a:buFont typeface="Public Sans"/>
              <a:buChar char="●"/>
            </a:pPr>
            <a:r>
              <a:rPr lang="en-US" sz="1660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Work on Driver Side Tracking.</a:t>
            </a:r>
            <a:endParaRPr sz="1660">
              <a:solidFill>
                <a:srgbClr val="1D1A1B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334034" lvl="0" marL="45720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D1A1B"/>
              </a:buClr>
              <a:buSzPts val="1660"/>
              <a:buFont typeface="Public Sans"/>
              <a:buChar char="●"/>
            </a:pPr>
            <a:r>
              <a:rPr lang="en-US" sz="1660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Implement Driver Side to see # of Students at stop.</a:t>
            </a:r>
            <a:endParaRPr sz="1660">
              <a:solidFill>
                <a:srgbClr val="1D1A1B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334034" lvl="0" marL="45720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D1A1B"/>
              </a:buClr>
              <a:buSzPts val="1660"/>
              <a:buFont typeface="Public Sans"/>
              <a:buChar char="●"/>
            </a:pPr>
            <a:r>
              <a:rPr lang="en-US" sz="1660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Connect Driver Side &amp; Student Side for Notifications.</a:t>
            </a:r>
            <a:endParaRPr sz="1660">
              <a:solidFill>
                <a:srgbClr val="1D1A1B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334034" lvl="0" marL="45720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D1A1B"/>
              </a:buClr>
              <a:buSzPts val="1660"/>
              <a:buFont typeface="Public Sans"/>
              <a:buChar char="●"/>
            </a:pPr>
            <a:r>
              <a:rPr lang="en-US" sz="1660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Connect Driver Side &amp; Student Side for Tracking.</a:t>
            </a:r>
            <a:endParaRPr sz="1660">
              <a:solidFill>
                <a:srgbClr val="1D1A1B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334034" lvl="0" marL="45720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D1A1B"/>
              </a:buClr>
              <a:buSzPts val="1660"/>
              <a:buFont typeface="Public Sans"/>
              <a:buChar char="●"/>
            </a:pPr>
            <a:r>
              <a:rPr lang="en-US" sz="1660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Conduct evaluation and analyze results</a:t>
            </a:r>
            <a:endParaRPr sz="1660">
              <a:solidFill>
                <a:srgbClr val="1D1A1B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334034" lvl="0" marL="45720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D1A1B"/>
              </a:buClr>
              <a:buSzPts val="1660"/>
              <a:buFont typeface="Public Sans"/>
              <a:buChar char="●"/>
            </a:pPr>
            <a:r>
              <a:rPr lang="en-US" sz="1660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Create poster for Senior Design Showcase</a:t>
            </a:r>
            <a:endParaRPr sz="1660">
              <a:solidFill>
                <a:srgbClr val="1D1A1B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0"/>
              <a:buFont typeface="Arial"/>
              <a:buNone/>
            </a:pPr>
            <a:r>
              <a:t/>
            </a:r>
            <a:endParaRPr sz="1660">
              <a:solidFill>
                <a:srgbClr val="1D1A1B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7" name="Google Shape;517;p8"/>
          <p:cNvGrpSpPr/>
          <p:nvPr/>
        </p:nvGrpSpPr>
        <p:grpSpPr>
          <a:xfrm rot="10800000">
            <a:off x="14183347" y="-1362592"/>
            <a:ext cx="5119583" cy="2695167"/>
            <a:chOff x="0" y="-57150"/>
            <a:chExt cx="1177416" cy="619842"/>
          </a:xfrm>
        </p:grpSpPr>
        <p:sp>
          <p:nvSpPr>
            <p:cNvPr id="518" name="Google Shape;518;p8"/>
            <p:cNvSpPr/>
            <p:nvPr/>
          </p:nvSpPr>
          <p:spPr>
            <a:xfrm>
              <a:off x="0" y="0"/>
              <a:ext cx="1177416" cy="562692"/>
            </a:xfrm>
            <a:custGeom>
              <a:rect b="b" l="l" r="r" t="t"/>
              <a:pathLst>
                <a:path extrusionOk="0" h="562692" w="1177416">
                  <a:moveTo>
                    <a:pt x="1177416" y="281346"/>
                  </a:moveTo>
                  <a:lnTo>
                    <a:pt x="974216" y="562692"/>
                  </a:lnTo>
                  <a:lnTo>
                    <a:pt x="203200" y="562692"/>
                  </a:lnTo>
                  <a:lnTo>
                    <a:pt x="0" y="281346"/>
                  </a:lnTo>
                  <a:lnTo>
                    <a:pt x="203200" y="0"/>
                  </a:lnTo>
                  <a:lnTo>
                    <a:pt x="974216" y="0"/>
                  </a:lnTo>
                  <a:lnTo>
                    <a:pt x="1177416" y="281346"/>
                  </a:lnTo>
                  <a:close/>
                </a:path>
              </a:pathLst>
            </a:custGeom>
            <a:solidFill>
              <a:srgbClr val="A10D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8"/>
            <p:cNvSpPr txBox="1"/>
            <p:nvPr/>
          </p:nvSpPr>
          <p:spPr>
            <a:xfrm>
              <a:off x="114300" y="-57150"/>
              <a:ext cx="948816" cy="6198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0" name="Google Shape;520;p8"/>
          <p:cNvSpPr/>
          <p:nvPr/>
        </p:nvSpPr>
        <p:spPr>
          <a:xfrm>
            <a:off x="16990631" y="-1654487"/>
            <a:ext cx="3098800" cy="2738564"/>
          </a:xfrm>
          <a:custGeom>
            <a:rect b="b" l="l" r="r" t="t"/>
            <a:pathLst>
              <a:path extrusionOk="0" h="2738564" w="3098800">
                <a:moveTo>
                  <a:pt x="0" y="0"/>
                </a:moveTo>
                <a:lnTo>
                  <a:pt x="3098800" y="0"/>
                </a:lnTo>
                <a:lnTo>
                  <a:pt x="3098800" y="2738565"/>
                </a:lnTo>
                <a:lnTo>
                  <a:pt x="0" y="27385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21" name="Google Shape;521;p8"/>
          <p:cNvGrpSpPr/>
          <p:nvPr/>
        </p:nvGrpSpPr>
        <p:grpSpPr>
          <a:xfrm rot="10800000">
            <a:off x="11533067" y="-624938"/>
            <a:ext cx="5726233" cy="1305135"/>
            <a:chOff x="0" y="-57150"/>
            <a:chExt cx="3054608" cy="696212"/>
          </a:xfrm>
        </p:grpSpPr>
        <p:sp>
          <p:nvSpPr>
            <p:cNvPr id="522" name="Google Shape;522;p8"/>
            <p:cNvSpPr/>
            <p:nvPr/>
          </p:nvSpPr>
          <p:spPr>
            <a:xfrm>
              <a:off x="0" y="0"/>
              <a:ext cx="3054608" cy="639062"/>
            </a:xfrm>
            <a:custGeom>
              <a:rect b="b" l="l" r="r" t="t"/>
              <a:pathLst>
                <a:path extrusionOk="0" h="639062" w="3054608">
                  <a:moveTo>
                    <a:pt x="3054608" y="319531"/>
                  </a:moveTo>
                  <a:lnTo>
                    <a:pt x="2851408" y="639062"/>
                  </a:lnTo>
                  <a:lnTo>
                    <a:pt x="203200" y="639062"/>
                  </a:lnTo>
                  <a:lnTo>
                    <a:pt x="0" y="319531"/>
                  </a:lnTo>
                  <a:lnTo>
                    <a:pt x="203200" y="0"/>
                  </a:lnTo>
                  <a:lnTo>
                    <a:pt x="2851408" y="0"/>
                  </a:lnTo>
                  <a:lnTo>
                    <a:pt x="3054608" y="319531"/>
                  </a:lnTo>
                  <a:close/>
                </a:path>
              </a:pathLst>
            </a:custGeom>
            <a:solidFill>
              <a:srgbClr val="B51F19"/>
            </a:solidFill>
            <a:ln cap="sq" cmpd="sng" w="571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8"/>
            <p:cNvSpPr txBox="1"/>
            <p:nvPr/>
          </p:nvSpPr>
          <p:spPr>
            <a:xfrm>
              <a:off x="114300" y="-57150"/>
              <a:ext cx="2826008" cy="6962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4" name="Google Shape;524;p8"/>
          <p:cNvGrpSpPr/>
          <p:nvPr/>
        </p:nvGrpSpPr>
        <p:grpSpPr>
          <a:xfrm>
            <a:off x="-1431463" y="9002584"/>
            <a:ext cx="6079663" cy="2695167"/>
            <a:chOff x="0" y="-57150"/>
            <a:chExt cx="1398218" cy="619842"/>
          </a:xfrm>
        </p:grpSpPr>
        <p:sp>
          <p:nvSpPr>
            <p:cNvPr id="525" name="Google Shape;525;p8"/>
            <p:cNvSpPr/>
            <p:nvPr/>
          </p:nvSpPr>
          <p:spPr>
            <a:xfrm>
              <a:off x="0" y="0"/>
              <a:ext cx="1398218" cy="562692"/>
            </a:xfrm>
            <a:custGeom>
              <a:rect b="b" l="l" r="r" t="t"/>
              <a:pathLst>
                <a:path extrusionOk="0" h="562692" w="1398218">
                  <a:moveTo>
                    <a:pt x="1398218" y="281346"/>
                  </a:moveTo>
                  <a:lnTo>
                    <a:pt x="1195018" y="562692"/>
                  </a:lnTo>
                  <a:lnTo>
                    <a:pt x="203200" y="562692"/>
                  </a:lnTo>
                  <a:lnTo>
                    <a:pt x="0" y="281346"/>
                  </a:lnTo>
                  <a:lnTo>
                    <a:pt x="203200" y="0"/>
                  </a:lnTo>
                  <a:lnTo>
                    <a:pt x="1195018" y="0"/>
                  </a:lnTo>
                  <a:lnTo>
                    <a:pt x="1398218" y="281346"/>
                  </a:lnTo>
                  <a:close/>
                </a:path>
              </a:pathLst>
            </a:custGeom>
            <a:solidFill>
              <a:srgbClr val="A10D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8"/>
            <p:cNvSpPr txBox="1"/>
            <p:nvPr/>
          </p:nvSpPr>
          <p:spPr>
            <a:xfrm>
              <a:off x="114300" y="-57150"/>
              <a:ext cx="1169618" cy="6198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7" name="Google Shape;527;p8"/>
          <p:cNvGrpSpPr/>
          <p:nvPr/>
        </p:nvGrpSpPr>
        <p:grpSpPr>
          <a:xfrm>
            <a:off x="1244600" y="9654962"/>
            <a:ext cx="16014700" cy="1305135"/>
            <a:chOff x="0" y="-57150"/>
            <a:chExt cx="8542899" cy="696212"/>
          </a:xfrm>
        </p:grpSpPr>
        <p:sp>
          <p:nvSpPr>
            <p:cNvPr id="528" name="Google Shape;528;p8"/>
            <p:cNvSpPr/>
            <p:nvPr/>
          </p:nvSpPr>
          <p:spPr>
            <a:xfrm>
              <a:off x="0" y="0"/>
              <a:ext cx="8542899" cy="639062"/>
            </a:xfrm>
            <a:custGeom>
              <a:rect b="b" l="l" r="r" t="t"/>
              <a:pathLst>
                <a:path extrusionOk="0" h="639062" w="8542899">
                  <a:moveTo>
                    <a:pt x="8542899" y="319531"/>
                  </a:moveTo>
                  <a:lnTo>
                    <a:pt x="8339699" y="639062"/>
                  </a:lnTo>
                  <a:lnTo>
                    <a:pt x="203200" y="639062"/>
                  </a:lnTo>
                  <a:lnTo>
                    <a:pt x="0" y="319531"/>
                  </a:lnTo>
                  <a:lnTo>
                    <a:pt x="203200" y="0"/>
                  </a:lnTo>
                  <a:lnTo>
                    <a:pt x="8339699" y="0"/>
                  </a:lnTo>
                  <a:lnTo>
                    <a:pt x="8542899" y="319531"/>
                  </a:lnTo>
                  <a:close/>
                </a:path>
              </a:pathLst>
            </a:custGeom>
            <a:solidFill>
              <a:srgbClr val="B51F19"/>
            </a:solidFill>
            <a:ln cap="sq" cmpd="sng" w="571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8"/>
            <p:cNvSpPr txBox="1"/>
            <p:nvPr/>
          </p:nvSpPr>
          <p:spPr>
            <a:xfrm>
              <a:off x="114300" y="-57150"/>
              <a:ext cx="8314299" cy="6962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30" name="Google Shape;530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275" y="1332575"/>
            <a:ext cx="17767567" cy="6742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9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36" name="Google Shape;536;p9"/>
          <p:cNvGrpSpPr/>
          <p:nvPr/>
        </p:nvGrpSpPr>
        <p:grpSpPr>
          <a:xfrm>
            <a:off x="9554503" y="4460958"/>
            <a:ext cx="11712292" cy="10728841"/>
            <a:chOff x="0" y="-57150"/>
            <a:chExt cx="676659" cy="619842"/>
          </a:xfrm>
        </p:grpSpPr>
        <p:sp>
          <p:nvSpPr>
            <p:cNvPr id="537" name="Google Shape;537;p9"/>
            <p:cNvSpPr/>
            <p:nvPr/>
          </p:nvSpPr>
          <p:spPr>
            <a:xfrm>
              <a:off x="0" y="0"/>
              <a:ext cx="676659" cy="562692"/>
            </a:xfrm>
            <a:custGeom>
              <a:rect b="b" l="l" r="r" t="t"/>
              <a:pathLst>
                <a:path extrusionOk="0" h="562692" w="676659">
                  <a:moveTo>
                    <a:pt x="676659" y="281346"/>
                  </a:moveTo>
                  <a:lnTo>
                    <a:pt x="473459" y="562692"/>
                  </a:lnTo>
                  <a:lnTo>
                    <a:pt x="203200" y="562692"/>
                  </a:lnTo>
                  <a:lnTo>
                    <a:pt x="0" y="281346"/>
                  </a:lnTo>
                  <a:lnTo>
                    <a:pt x="203200" y="0"/>
                  </a:lnTo>
                  <a:lnTo>
                    <a:pt x="473459" y="0"/>
                  </a:lnTo>
                  <a:lnTo>
                    <a:pt x="676659" y="281346"/>
                  </a:lnTo>
                  <a:close/>
                </a:path>
              </a:pathLst>
            </a:custGeom>
            <a:solidFill>
              <a:srgbClr val="A10D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9"/>
            <p:cNvSpPr txBox="1"/>
            <p:nvPr/>
          </p:nvSpPr>
          <p:spPr>
            <a:xfrm>
              <a:off x="114300" y="-57150"/>
              <a:ext cx="448059" cy="6198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9" name="Google Shape;539;p9"/>
          <p:cNvGrpSpPr/>
          <p:nvPr/>
        </p:nvGrpSpPr>
        <p:grpSpPr>
          <a:xfrm>
            <a:off x="8217453" y="-3119006"/>
            <a:ext cx="18316223" cy="12641235"/>
            <a:chOff x="0" y="-57150"/>
            <a:chExt cx="492556" cy="339946"/>
          </a:xfrm>
        </p:grpSpPr>
        <p:sp>
          <p:nvSpPr>
            <p:cNvPr id="540" name="Google Shape;540;p9"/>
            <p:cNvSpPr/>
            <p:nvPr/>
          </p:nvSpPr>
          <p:spPr>
            <a:xfrm>
              <a:off x="0" y="0"/>
              <a:ext cx="492556" cy="282796"/>
            </a:xfrm>
            <a:custGeom>
              <a:rect b="b" l="l" r="r" t="t"/>
              <a:pathLst>
                <a:path extrusionOk="0" h="282796" w="492556">
                  <a:moveTo>
                    <a:pt x="203200" y="282796"/>
                  </a:moveTo>
                  <a:lnTo>
                    <a:pt x="289356" y="282796"/>
                  </a:lnTo>
                  <a:lnTo>
                    <a:pt x="492556" y="0"/>
                  </a:lnTo>
                  <a:lnTo>
                    <a:pt x="0" y="0"/>
                  </a:lnTo>
                  <a:lnTo>
                    <a:pt x="203200" y="282796"/>
                  </a:lnTo>
                  <a:close/>
                </a:path>
              </a:pathLst>
            </a:custGeom>
            <a:solidFill>
              <a:srgbClr val="B51F1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9"/>
            <p:cNvSpPr txBox="1"/>
            <p:nvPr/>
          </p:nvSpPr>
          <p:spPr>
            <a:xfrm>
              <a:off x="127000" y="-57150"/>
              <a:ext cx="238556" cy="3399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2" name="Google Shape;542;p9"/>
          <p:cNvSpPr/>
          <p:nvPr/>
        </p:nvSpPr>
        <p:spPr>
          <a:xfrm rot="-5400000">
            <a:off x="9303727" y="913505"/>
            <a:ext cx="8548199" cy="9278914"/>
          </a:xfrm>
          <a:custGeom>
            <a:rect b="b" l="l" r="r" t="t"/>
            <a:pathLst>
              <a:path extrusionOk="0" h="9278914" w="8548199">
                <a:moveTo>
                  <a:pt x="0" y="0"/>
                </a:moveTo>
                <a:lnTo>
                  <a:pt x="8548199" y="0"/>
                </a:lnTo>
                <a:lnTo>
                  <a:pt x="8548199" y="9278914"/>
                </a:lnTo>
                <a:lnTo>
                  <a:pt x="0" y="92789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Google Shape;543;p9"/>
          <p:cNvSpPr/>
          <p:nvPr/>
        </p:nvSpPr>
        <p:spPr>
          <a:xfrm>
            <a:off x="9062195" y="1338519"/>
            <a:ext cx="8607648" cy="7462580"/>
          </a:xfrm>
          <a:custGeom>
            <a:rect b="b" l="l" r="r" t="t"/>
            <a:pathLst>
              <a:path extrusionOk="0" h="630606" w="727368">
                <a:moveTo>
                  <a:pt x="727368" y="315303"/>
                </a:moveTo>
                <a:lnTo>
                  <a:pt x="524168" y="630606"/>
                </a:lnTo>
                <a:lnTo>
                  <a:pt x="203200" y="630606"/>
                </a:lnTo>
                <a:lnTo>
                  <a:pt x="0" y="315303"/>
                </a:lnTo>
                <a:lnTo>
                  <a:pt x="203200" y="0"/>
                </a:lnTo>
                <a:lnTo>
                  <a:pt x="524168" y="0"/>
                </a:lnTo>
                <a:lnTo>
                  <a:pt x="727368" y="315303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15019" r="-15018" t="0"/>
            </a:stretch>
          </a:blipFill>
          <a:ln cap="sq" cmpd="sng" w="14287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44" name="Google Shape;544;p9"/>
          <p:cNvGrpSpPr/>
          <p:nvPr/>
        </p:nvGrpSpPr>
        <p:grpSpPr>
          <a:xfrm>
            <a:off x="1244600" y="8572500"/>
            <a:ext cx="857250" cy="857250"/>
            <a:chOff x="0" y="0"/>
            <a:chExt cx="812800" cy="812800"/>
          </a:xfrm>
        </p:grpSpPr>
        <p:sp>
          <p:nvSpPr>
            <p:cNvPr id="545" name="Google Shape;545;p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51F1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9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7" name="Google Shape;547;p9"/>
          <p:cNvSpPr/>
          <p:nvPr/>
        </p:nvSpPr>
        <p:spPr>
          <a:xfrm>
            <a:off x="1408385" y="8737609"/>
            <a:ext cx="529680" cy="527032"/>
          </a:xfrm>
          <a:custGeom>
            <a:rect b="b" l="l" r="r" t="t"/>
            <a:pathLst>
              <a:path extrusionOk="0" h="527032" w="529680">
                <a:moveTo>
                  <a:pt x="0" y="0"/>
                </a:moveTo>
                <a:lnTo>
                  <a:pt x="529680" y="0"/>
                </a:lnTo>
                <a:lnTo>
                  <a:pt x="529680" y="527032"/>
                </a:lnTo>
                <a:lnTo>
                  <a:pt x="0" y="5270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9"/>
          <p:cNvSpPr/>
          <p:nvPr/>
        </p:nvSpPr>
        <p:spPr>
          <a:xfrm rot="5400000">
            <a:off x="-1086039" y="5884337"/>
            <a:ext cx="2172079" cy="690405"/>
          </a:xfrm>
          <a:custGeom>
            <a:rect b="b" l="l" r="r" t="t"/>
            <a:pathLst>
              <a:path extrusionOk="0" h="690405" w="2172079">
                <a:moveTo>
                  <a:pt x="0" y="0"/>
                </a:moveTo>
                <a:lnTo>
                  <a:pt x="2172078" y="0"/>
                </a:lnTo>
                <a:lnTo>
                  <a:pt x="2172078" y="690405"/>
                </a:lnTo>
                <a:lnTo>
                  <a:pt x="0" y="6904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-2347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p9"/>
          <p:cNvSpPr/>
          <p:nvPr/>
        </p:nvSpPr>
        <p:spPr>
          <a:xfrm rot="5400000">
            <a:off x="16166910" y="1151200"/>
            <a:ext cx="2270840" cy="899810"/>
          </a:xfrm>
          <a:custGeom>
            <a:rect b="b" l="l" r="r" t="t"/>
            <a:pathLst>
              <a:path extrusionOk="0" h="899810" w="2270840">
                <a:moveTo>
                  <a:pt x="0" y="0"/>
                </a:moveTo>
                <a:lnTo>
                  <a:pt x="2270840" y="0"/>
                </a:lnTo>
                <a:lnTo>
                  <a:pt x="2270840" y="899811"/>
                </a:lnTo>
                <a:lnTo>
                  <a:pt x="0" y="8998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-21418" t="-2027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9"/>
          <p:cNvSpPr/>
          <p:nvPr/>
        </p:nvSpPr>
        <p:spPr>
          <a:xfrm>
            <a:off x="12646769" y="9439275"/>
            <a:ext cx="1533144" cy="289381"/>
          </a:xfrm>
          <a:custGeom>
            <a:rect b="b" l="l" r="r" t="t"/>
            <a:pathLst>
              <a:path extrusionOk="0" h="289381" w="1533144">
                <a:moveTo>
                  <a:pt x="0" y="0"/>
                </a:moveTo>
                <a:lnTo>
                  <a:pt x="1533144" y="0"/>
                </a:lnTo>
                <a:lnTo>
                  <a:pt x="1533144" y="289381"/>
                </a:lnTo>
                <a:lnTo>
                  <a:pt x="0" y="2893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Google Shape;551;p9"/>
          <p:cNvSpPr/>
          <p:nvPr/>
        </p:nvSpPr>
        <p:spPr>
          <a:xfrm>
            <a:off x="-2785432" y="9977430"/>
            <a:ext cx="11434272" cy="1293877"/>
          </a:xfrm>
          <a:custGeom>
            <a:rect b="b" l="l" r="r" t="t"/>
            <a:pathLst>
              <a:path extrusionOk="0" h="1293877" w="11434272">
                <a:moveTo>
                  <a:pt x="0" y="0"/>
                </a:moveTo>
                <a:lnTo>
                  <a:pt x="11434272" y="0"/>
                </a:lnTo>
                <a:lnTo>
                  <a:pt x="11434272" y="1293877"/>
                </a:lnTo>
                <a:lnTo>
                  <a:pt x="0" y="12938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-48319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p9"/>
          <p:cNvSpPr/>
          <p:nvPr/>
        </p:nvSpPr>
        <p:spPr>
          <a:xfrm>
            <a:off x="-508390" y="8777238"/>
            <a:ext cx="1752990" cy="1509762"/>
          </a:xfrm>
          <a:custGeom>
            <a:rect b="b" l="l" r="r" t="t"/>
            <a:pathLst>
              <a:path extrusionOk="0" h="1509762" w="1752990">
                <a:moveTo>
                  <a:pt x="0" y="0"/>
                </a:moveTo>
                <a:lnTo>
                  <a:pt x="1752990" y="0"/>
                </a:lnTo>
                <a:lnTo>
                  <a:pt x="1752990" y="1509762"/>
                </a:lnTo>
                <a:lnTo>
                  <a:pt x="0" y="1509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p9"/>
          <p:cNvSpPr/>
          <p:nvPr/>
        </p:nvSpPr>
        <p:spPr>
          <a:xfrm rot="1399573">
            <a:off x="1673507" y="4194905"/>
            <a:ext cx="5215642" cy="1897190"/>
          </a:xfrm>
          <a:custGeom>
            <a:rect b="b" l="l" r="r" t="t"/>
            <a:pathLst>
              <a:path extrusionOk="0" h="1897190" w="5215642">
                <a:moveTo>
                  <a:pt x="0" y="0"/>
                </a:moveTo>
                <a:lnTo>
                  <a:pt x="5215641" y="0"/>
                </a:lnTo>
                <a:lnTo>
                  <a:pt x="5215641" y="1897190"/>
                </a:lnTo>
                <a:lnTo>
                  <a:pt x="0" y="18971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p9"/>
          <p:cNvSpPr/>
          <p:nvPr/>
        </p:nvSpPr>
        <p:spPr>
          <a:xfrm>
            <a:off x="17800265" y="9827062"/>
            <a:ext cx="1992249" cy="4114800"/>
          </a:xfrm>
          <a:custGeom>
            <a:rect b="b" l="l" r="r" t="t"/>
            <a:pathLst>
              <a:path extrusionOk="0" h="4114800" w="1992249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9"/>
          <p:cNvSpPr/>
          <p:nvPr/>
        </p:nvSpPr>
        <p:spPr>
          <a:xfrm>
            <a:off x="9296400" y="-1190948"/>
            <a:ext cx="5956381" cy="2792054"/>
          </a:xfrm>
          <a:custGeom>
            <a:rect b="b" l="l" r="r" t="t"/>
            <a:pathLst>
              <a:path extrusionOk="0" h="2792054" w="5956381">
                <a:moveTo>
                  <a:pt x="0" y="0"/>
                </a:moveTo>
                <a:lnTo>
                  <a:pt x="5956381" y="0"/>
                </a:lnTo>
                <a:lnTo>
                  <a:pt x="5956381" y="2792053"/>
                </a:lnTo>
                <a:lnTo>
                  <a:pt x="0" y="27920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 amt="25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p9"/>
          <p:cNvSpPr/>
          <p:nvPr/>
        </p:nvSpPr>
        <p:spPr>
          <a:xfrm>
            <a:off x="11215851" y="3086100"/>
            <a:ext cx="4394980" cy="4114800"/>
          </a:xfrm>
          <a:custGeom>
            <a:rect b="b" l="l" r="r" t="t"/>
            <a:pathLst>
              <a:path extrusionOk="0" h="4114800" w="4394980">
                <a:moveTo>
                  <a:pt x="0" y="0"/>
                </a:moveTo>
                <a:lnTo>
                  <a:pt x="4394980" y="0"/>
                </a:lnTo>
                <a:lnTo>
                  <a:pt x="439498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p9"/>
          <p:cNvSpPr txBox="1"/>
          <p:nvPr/>
        </p:nvSpPr>
        <p:spPr>
          <a:xfrm>
            <a:off x="691086" y="3221161"/>
            <a:ext cx="7180484" cy="10430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492"/>
              <a:buFont typeface="Arial"/>
              <a:buNone/>
            </a:pPr>
            <a:r>
              <a:rPr b="0" i="0" lang="en-US" sz="7492" u="none" cap="none" strike="noStrike">
                <a:solidFill>
                  <a:srgbClr val="1D1A1B"/>
                </a:solidFill>
                <a:latin typeface="Archivo Black"/>
                <a:ea typeface="Archivo Black"/>
                <a:cs typeface="Archivo Black"/>
                <a:sym typeface="Archivo Black"/>
              </a:rPr>
              <a:t>QUESTIONS?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9"/>
          <p:cNvSpPr txBox="1"/>
          <p:nvPr/>
        </p:nvSpPr>
        <p:spPr>
          <a:xfrm>
            <a:off x="2440214" y="8993583"/>
            <a:ext cx="5815176" cy="4103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https://yanarex.github.io/shuttle-app/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9"/>
          <p:cNvSpPr txBox="1"/>
          <p:nvPr/>
        </p:nvSpPr>
        <p:spPr>
          <a:xfrm>
            <a:off x="2434771" y="8496300"/>
            <a:ext cx="5312229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Visit our website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0" name="Google Shape;120;p2"/>
          <p:cNvGrpSpPr/>
          <p:nvPr/>
        </p:nvGrpSpPr>
        <p:grpSpPr>
          <a:xfrm>
            <a:off x="-6388211" y="-6563623"/>
            <a:ext cx="14135211" cy="11146886"/>
            <a:chOff x="0" y="-57150"/>
            <a:chExt cx="786013" cy="619842"/>
          </a:xfrm>
        </p:grpSpPr>
        <p:sp>
          <p:nvSpPr>
            <p:cNvPr id="121" name="Google Shape;121;p2"/>
            <p:cNvSpPr/>
            <p:nvPr/>
          </p:nvSpPr>
          <p:spPr>
            <a:xfrm>
              <a:off x="0" y="0"/>
              <a:ext cx="786013" cy="562692"/>
            </a:xfrm>
            <a:custGeom>
              <a:rect b="b" l="l" r="r" t="t"/>
              <a:pathLst>
                <a:path extrusionOk="0" h="562692" w="786013">
                  <a:moveTo>
                    <a:pt x="786013" y="281346"/>
                  </a:moveTo>
                  <a:lnTo>
                    <a:pt x="582813" y="562692"/>
                  </a:lnTo>
                  <a:lnTo>
                    <a:pt x="203200" y="562692"/>
                  </a:lnTo>
                  <a:lnTo>
                    <a:pt x="0" y="281346"/>
                  </a:lnTo>
                  <a:lnTo>
                    <a:pt x="203200" y="0"/>
                  </a:lnTo>
                  <a:lnTo>
                    <a:pt x="582813" y="0"/>
                  </a:lnTo>
                  <a:lnTo>
                    <a:pt x="786013" y="281346"/>
                  </a:lnTo>
                  <a:close/>
                </a:path>
              </a:pathLst>
            </a:custGeom>
            <a:solidFill>
              <a:srgbClr val="B51F1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2"/>
            <p:cNvSpPr txBox="1"/>
            <p:nvPr/>
          </p:nvSpPr>
          <p:spPr>
            <a:xfrm>
              <a:off x="114300" y="-57150"/>
              <a:ext cx="557413" cy="6198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" name="Google Shape;123;p2"/>
          <p:cNvGrpSpPr/>
          <p:nvPr/>
        </p:nvGrpSpPr>
        <p:grpSpPr>
          <a:xfrm>
            <a:off x="-2306113" y="5740100"/>
            <a:ext cx="7610964" cy="5571522"/>
            <a:chOff x="0" y="-57150"/>
            <a:chExt cx="846733" cy="619842"/>
          </a:xfrm>
        </p:grpSpPr>
        <p:sp>
          <p:nvSpPr>
            <p:cNvPr id="124" name="Google Shape;124;p2"/>
            <p:cNvSpPr/>
            <p:nvPr/>
          </p:nvSpPr>
          <p:spPr>
            <a:xfrm>
              <a:off x="0" y="0"/>
              <a:ext cx="846733" cy="562692"/>
            </a:xfrm>
            <a:custGeom>
              <a:rect b="b" l="l" r="r" t="t"/>
              <a:pathLst>
                <a:path extrusionOk="0" h="562692" w="846733">
                  <a:moveTo>
                    <a:pt x="846733" y="281346"/>
                  </a:moveTo>
                  <a:lnTo>
                    <a:pt x="643533" y="562692"/>
                  </a:lnTo>
                  <a:lnTo>
                    <a:pt x="203200" y="562692"/>
                  </a:lnTo>
                  <a:lnTo>
                    <a:pt x="0" y="281346"/>
                  </a:lnTo>
                  <a:lnTo>
                    <a:pt x="203200" y="0"/>
                  </a:lnTo>
                  <a:lnTo>
                    <a:pt x="643533" y="0"/>
                  </a:lnTo>
                  <a:lnTo>
                    <a:pt x="846733" y="281346"/>
                  </a:lnTo>
                  <a:close/>
                </a:path>
              </a:pathLst>
            </a:custGeom>
            <a:solidFill>
              <a:srgbClr val="A10D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2"/>
            <p:cNvSpPr txBox="1"/>
            <p:nvPr/>
          </p:nvSpPr>
          <p:spPr>
            <a:xfrm>
              <a:off x="114300" y="-57150"/>
              <a:ext cx="618133" cy="6198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6" name="Google Shape;126;p2"/>
          <p:cNvSpPr/>
          <p:nvPr/>
        </p:nvSpPr>
        <p:spPr>
          <a:xfrm flipH="1">
            <a:off x="1028700" y="8090388"/>
            <a:ext cx="6302261" cy="1892446"/>
          </a:xfrm>
          <a:custGeom>
            <a:rect b="b" l="l" r="r" t="t"/>
            <a:pathLst>
              <a:path extrusionOk="0" h="1892446" w="6302261">
                <a:moveTo>
                  <a:pt x="6302261" y="0"/>
                </a:moveTo>
                <a:lnTo>
                  <a:pt x="0" y="0"/>
                </a:lnTo>
                <a:lnTo>
                  <a:pt x="0" y="1892446"/>
                </a:lnTo>
                <a:lnTo>
                  <a:pt x="6302261" y="1892446"/>
                </a:lnTo>
                <a:lnTo>
                  <a:pt x="6302261" y="0"/>
                </a:lnTo>
                <a:close/>
              </a:path>
            </a:pathLst>
          </a:custGeom>
          <a:blipFill rotWithShape="1">
            <a:blip r:embed="rId4">
              <a:alphaModFix amt="75000"/>
            </a:blip>
            <a:stretch>
              <a:fillRect b="0" l="0" r="0" t="-7899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"/>
          <p:cNvSpPr/>
          <p:nvPr/>
        </p:nvSpPr>
        <p:spPr>
          <a:xfrm rot="-125999">
            <a:off x="-2162701" y="1140061"/>
            <a:ext cx="9799207" cy="8006894"/>
          </a:xfrm>
          <a:custGeom>
            <a:rect b="b" l="l" r="r" t="t"/>
            <a:pathLst>
              <a:path extrusionOk="0" h="490367" w="600134">
                <a:moveTo>
                  <a:pt x="414222" y="15189"/>
                </a:moveTo>
                <a:lnTo>
                  <a:pt x="0" y="0"/>
                </a:lnTo>
                <a:lnTo>
                  <a:pt x="185912" y="475178"/>
                </a:lnTo>
                <a:lnTo>
                  <a:pt x="600134" y="490366"/>
                </a:lnTo>
                <a:lnTo>
                  <a:pt x="414222" y="15189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61120" l="-5573" r="-3202" t="-5285"/>
            </a:stretch>
          </a:blipFill>
          <a:ln cap="sq" cmpd="sng" w="14287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8" name="Google Shape;128;p2"/>
          <p:cNvGrpSpPr/>
          <p:nvPr/>
        </p:nvGrpSpPr>
        <p:grpSpPr>
          <a:xfrm>
            <a:off x="14564053" y="-1477201"/>
            <a:ext cx="5390494" cy="3078191"/>
            <a:chOff x="0" y="0"/>
            <a:chExt cx="7187325" cy="4104254"/>
          </a:xfrm>
        </p:grpSpPr>
        <p:grpSp>
          <p:nvGrpSpPr>
            <p:cNvPr id="129" name="Google Shape;129;p2"/>
            <p:cNvGrpSpPr/>
            <p:nvPr/>
          </p:nvGrpSpPr>
          <p:grpSpPr>
            <a:xfrm rot="10800000">
              <a:off x="0" y="0"/>
              <a:ext cx="7187325" cy="3593555"/>
              <a:chOff x="0" y="-57150"/>
              <a:chExt cx="1239720" cy="619842"/>
            </a:xfrm>
          </p:grpSpPr>
          <p:sp>
            <p:nvSpPr>
              <p:cNvPr id="130" name="Google Shape;130;p2"/>
              <p:cNvSpPr/>
              <p:nvPr/>
            </p:nvSpPr>
            <p:spPr>
              <a:xfrm>
                <a:off x="0" y="0"/>
                <a:ext cx="1239720" cy="562692"/>
              </a:xfrm>
              <a:custGeom>
                <a:rect b="b" l="l" r="r" t="t"/>
                <a:pathLst>
                  <a:path extrusionOk="0" h="562692" w="1239720">
                    <a:moveTo>
                      <a:pt x="1239720" y="281346"/>
                    </a:moveTo>
                    <a:lnTo>
                      <a:pt x="1036520" y="562692"/>
                    </a:lnTo>
                    <a:lnTo>
                      <a:pt x="203200" y="562692"/>
                    </a:lnTo>
                    <a:lnTo>
                      <a:pt x="0" y="281346"/>
                    </a:lnTo>
                    <a:lnTo>
                      <a:pt x="203200" y="0"/>
                    </a:lnTo>
                    <a:lnTo>
                      <a:pt x="1036520" y="0"/>
                    </a:lnTo>
                    <a:lnTo>
                      <a:pt x="1239720" y="281346"/>
                    </a:lnTo>
                    <a:close/>
                  </a:path>
                </a:pathLst>
              </a:custGeom>
              <a:solidFill>
                <a:srgbClr val="A10D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31;p2"/>
              <p:cNvSpPr txBox="1"/>
              <p:nvPr/>
            </p:nvSpPr>
            <p:spPr>
              <a:xfrm>
                <a:off x="114300" y="-57150"/>
                <a:ext cx="1011120" cy="6198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94388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2" name="Google Shape;132;p2"/>
            <p:cNvGrpSpPr/>
            <p:nvPr/>
          </p:nvGrpSpPr>
          <p:grpSpPr>
            <a:xfrm rot="10800000">
              <a:off x="2511062" y="2547952"/>
              <a:ext cx="3673400" cy="1556302"/>
              <a:chOff x="0" y="-57150"/>
              <a:chExt cx="1643297" cy="696212"/>
            </a:xfrm>
          </p:grpSpPr>
          <p:sp>
            <p:nvSpPr>
              <p:cNvPr id="133" name="Google Shape;133;p2"/>
              <p:cNvSpPr/>
              <p:nvPr/>
            </p:nvSpPr>
            <p:spPr>
              <a:xfrm>
                <a:off x="0" y="0"/>
                <a:ext cx="1643297" cy="639062"/>
              </a:xfrm>
              <a:custGeom>
                <a:rect b="b" l="l" r="r" t="t"/>
                <a:pathLst>
                  <a:path extrusionOk="0" h="639062" w="1643297">
                    <a:moveTo>
                      <a:pt x="1643297" y="319531"/>
                    </a:moveTo>
                    <a:lnTo>
                      <a:pt x="1440097" y="639062"/>
                    </a:lnTo>
                    <a:lnTo>
                      <a:pt x="203200" y="639062"/>
                    </a:lnTo>
                    <a:lnTo>
                      <a:pt x="0" y="319531"/>
                    </a:lnTo>
                    <a:lnTo>
                      <a:pt x="203200" y="0"/>
                    </a:lnTo>
                    <a:lnTo>
                      <a:pt x="1440097" y="0"/>
                    </a:lnTo>
                    <a:lnTo>
                      <a:pt x="1643297" y="319531"/>
                    </a:lnTo>
                    <a:close/>
                  </a:path>
                </a:pathLst>
              </a:custGeom>
              <a:solidFill>
                <a:srgbClr val="B51F19"/>
              </a:solidFill>
              <a:ln cap="sq" cmpd="sng" w="57150">
                <a:solidFill>
                  <a:srgbClr val="FFFFFF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134;p2"/>
              <p:cNvSpPr txBox="1"/>
              <p:nvPr/>
            </p:nvSpPr>
            <p:spPr>
              <a:xfrm>
                <a:off x="114300" y="-57150"/>
                <a:ext cx="1414697" cy="6962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94388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5" name="Google Shape;135;p2"/>
          <p:cNvSpPr/>
          <p:nvPr/>
        </p:nvSpPr>
        <p:spPr>
          <a:xfrm>
            <a:off x="8216900" y="10018463"/>
            <a:ext cx="10873692" cy="1293159"/>
          </a:xfrm>
          <a:custGeom>
            <a:rect b="b" l="l" r="r" t="t"/>
            <a:pathLst>
              <a:path extrusionOk="0" h="1293159" w="10873692">
                <a:moveTo>
                  <a:pt x="0" y="0"/>
                </a:moveTo>
                <a:lnTo>
                  <a:pt x="10873692" y="0"/>
                </a:lnTo>
                <a:lnTo>
                  <a:pt x="10873692" y="1293159"/>
                </a:lnTo>
                <a:lnTo>
                  <a:pt x="0" y="12931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-56106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"/>
          <p:cNvSpPr/>
          <p:nvPr/>
        </p:nvSpPr>
        <p:spPr>
          <a:xfrm flipH="1">
            <a:off x="17043400" y="8777238"/>
            <a:ext cx="1752990" cy="1509762"/>
          </a:xfrm>
          <a:custGeom>
            <a:rect b="b" l="l" r="r" t="t"/>
            <a:pathLst>
              <a:path extrusionOk="0" h="1509762" w="1752990">
                <a:moveTo>
                  <a:pt x="1752990" y="0"/>
                </a:moveTo>
                <a:lnTo>
                  <a:pt x="0" y="0"/>
                </a:lnTo>
                <a:lnTo>
                  <a:pt x="0" y="1509762"/>
                </a:lnTo>
                <a:lnTo>
                  <a:pt x="1752990" y="1509762"/>
                </a:lnTo>
                <a:lnTo>
                  <a:pt x="175299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2"/>
          <p:cNvSpPr/>
          <p:nvPr/>
        </p:nvSpPr>
        <p:spPr>
          <a:xfrm rot="5400000">
            <a:off x="17201961" y="7533472"/>
            <a:ext cx="2172079" cy="690405"/>
          </a:xfrm>
          <a:custGeom>
            <a:rect b="b" l="l" r="r" t="t"/>
            <a:pathLst>
              <a:path extrusionOk="0" h="690405" w="2172079">
                <a:moveTo>
                  <a:pt x="0" y="0"/>
                </a:moveTo>
                <a:lnTo>
                  <a:pt x="2172078" y="0"/>
                </a:lnTo>
                <a:lnTo>
                  <a:pt x="2172078" y="690405"/>
                </a:lnTo>
                <a:lnTo>
                  <a:pt x="0" y="6904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-2347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2"/>
          <p:cNvSpPr/>
          <p:nvPr/>
        </p:nvSpPr>
        <p:spPr>
          <a:xfrm>
            <a:off x="1028700" y="528080"/>
            <a:ext cx="1533144" cy="289381"/>
          </a:xfrm>
          <a:custGeom>
            <a:rect b="b" l="l" r="r" t="t"/>
            <a:pathLst>
              <a:path extrusionOk="0" h="289381" w="1533144">
                <a:moveTo>
                  <a:pt x="0" y="0"/>
                </a:moveTo>
                <a:lnTo>
                  <a:pt x="1533144" y="0"/>
                </a:lnTo>
                <a:lnTo>
                  <a:pt x="1533144" y="289381"/>
                </a:lnTo>
                <a:lnTo>
                  <a:pt x="0" y="2893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"/>
          <p:cNvSpPr/>
          <p:nvPr/>
        </p:nvSpPr>
        <p:spPr>
          <a:xfrm>
            <a:off x="5449810" y="6858000"/>
            <a:ext cx="885980" cy="536756"/>
          </a:xfrm>
          <a:custGeom>
            <a:rect b="b" l="l" r="r" t="t"/>
            <a:pathLst>
              <a:path extrusionOk="0" h="536756" w="885980">
                <a:moveTo>
                  <a:pt x="0" y="0"/>
                </a:moveTo>
                <a:lnTo>
                  <a:pt x="885980" y="0"/>
                </a:lnTo>
                <a:lnTo>
                  <a:pt x="885980" y="536756"/>
                </a:lnTo>
                <a:lnTo>
                  <a:pt x="0" y="5367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"/>
          <p:cNvSpPr/>
          <p:nvPr/>
        </p:nvSpPr>
        <p:spPr>
          <a:xfrm>
            <a:off x="-1854200" y="-373396"/>
            <a:ext cx="3098800" cy="2738564"/>
          </a:xfrm>
          <a:custGeom>
            <a:rect b="b" l="l" r="r" t="t"/>
            <a:pathLst>
              <a:path extrusionOk="0" h="2738564" w="3098800">
                <a:moveTo>
                  <a:pt x="0" y="0"/>
                </a:moveTo>
                <a:lnTo>
                  <a:pt x="3098800" y="0"/>
                </a:lnTo>
                <a:lnTo>
                  <a:pt x="3098800" y="2738564"/>
                </a:lnTo>
                <a:lnTo>
                  <a:pt x="0" y="27385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"/>
          <p:cNvSpPr/>
          <p:nvPr/>
        </p:nvSpPr>
        <p:spPr>
          <a:xfrm>
            <a:off x="16566627" y="-1709864"/>
            <a:ext cx="3098800" cy="2738564"/>
          </a:xfrm>
          <a:custGeom>
            <a:rect b="b" l="l" r="r" t="t"/>
            <a:pathLst>
              <a:path extrusionOk="0" h="2738564" w="3098800">
                <a:moveTo>
                  <a:pt x="0" y="0"/>
                </a:moveTo>
                <a:lnTo>
                  <a:pt x="3098800" y="0"/>
                </a:lnTo>
                <a:lnTo>
                  <a:pt x="3098800" y="2738564"/>
                </a:lnTo>
                <a:lnTo>
                  <a:pt x="0" y="27385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"/>
          <p:cNvSpPr/>
          <p:nvPr/>
        </p:nvSpPr>
        <p:spPr>
          <a:xfrm>
            <a:off x="17919895" y="9853727"/>
            <a:ext cx="1992249" cy="4114800"/>
          </a:xfrm>
          <a:custGeom>
            <a:rect b="b" l="l" r="r" t="t"/>
            <a:pathLst>
              <a:path extrusionOk="0" h="4114800" w="1992249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2"/>
          <p:cNvSpPr txBox="1"/>
          <p:nvPr/>
        </p:nvSpPr>
        <p:spPr>
          <a:xfrm>
            <a:off x="8216900" y="2356485"/>
            <a:ext cx="6972300" cy="21475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99"/>
              <a:buFont typeface="Arial"/>
              <a:buNone/>
            </a:pPr>
            <a:r>
              <a:rPr b="1" i="0" lang="en-US" sz="6799" u="none" cap="none" strike="noStrike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Who is involved?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5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99"/>
              <a:buFont typeface="Arial"/>
              <a:buNone/>
            </a:pPr>
            <a:r>
              <a:t/>
            </a:r>
            <a:endParaRPr b="1" i="0" sz="6799" u="none" cap="none" strike="noStrike">
              <a:solidFill>
                <a:srgbClr val="1D1A1B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44" name="Google Shape;144;p2"/>
          <p:cNvSpPr txBox="1"/>
          <p:nvPr/>
        </p:nvSpPr>
        <p:spPr>
          <a:xfrm>
            <a:off x="8216900" y="3919476"/>
            <a:ext cx="7747000" cy="40688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Faculty Advisor: Professor Khaled Ali Slhoub</a:t>
            </a:r>
            <a:endParaRPr b="0" i="0" sz="2300" u="none" cap="none" strike="noStrike">
              <a:solidFill>
                <a:srgbClr val="1D1A1B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Serving as the academic mentor for this project, providing guidance on methodology, research direction, and overall academic rigor.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1D1A1B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Client: Student Vincent Borrelli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Acting as the project user/tester, offering domain expertise, and ensuring that the outcome align with the client’s needs.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1D1A1B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0" name="Google Shape;150;p3"/>
          <p:cNvGrpSpPr/>
          <p:nvPr/>
        </p:nvGrpSpPr>
        <p:grpSpPr>
          <a:xfrm>
            <a:off x="1244600" y="3250465"/>
            <a:ext cx="7952189" cy="1740510"/>
            <a:chOff x="0" y="-57150"/>
            <a:chExt cx="2094390" cy="458403"/>
          </a:xfrm>
        </p:grpSpPr>
        <p:sp>
          <p:nvSpPr>
            <p:cNvPr id="151" name="Google Shape;151;p3"/>
            <p:cNvSpPr/>
            <p:nvPr/>
          </p:nvSpPr>
          <p:spPr>
            <a:xfrm>
              <a:off x="0" y="0"/>
              <a:ext cx="2094390" cy="401253"/>
            </a:xfrm>
            <a:custGeom>
              <a:rect b="b" l="l" r="r" t="t"/>
              <a:pathLst>
                <a:path extrusionOk="0" h="401253" w="2094390">
                  <a:moveTo>
                    <a:pt x="0" y="0"/>
                  </a:moveTo>
                  <a:lnTo>
                    <a:pt x="2094390" y="0"/>
                  </a:lnTo>
                  <a:lnTo>
                    <a:pt x="2094390" y="401253"/>
                  </a:lnTo>
                  <a:lnTo>
                    <a:pt x="0" y="401253"/>
                  </a:lnTo>
                  <a:close/>
                </a:path>
              </a:pathLst>
            </a:custGeom>
            <a:solidFill>
              <a:srgbClr val="A10D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3"/>
            <p:cNvSpPr txBox="1"/>
            <p:nvPr/>
          </p:nvSpPr>
          <p:spPr>
            <a:xfrm>
              <a:off x="0" y="-57150"/>
              <a:ext cx="2094390" cy="4584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" name="Google Shape;153;p3"/>
          <p:cNvGrpSpPr/>
          <p:nvPr/>
        </p:nvGrpSpPr>
        <p:grpSpPr>
          <a:xfrm>
            <a:off x="1244600" y="5012096"/>
            <a:ext cx="7952189" cy="1740510"/>
            <a:chOff x="0" y="-57150"/>
            <a:chExt cx="2094390" cy="458403"/>
          </a:xfrm>
        </p:grpSpPr>
        <p:sp>
          <p:nvSpPr>
            <p:cNvPr id="154" name="Google Shape;154;p3"/>
            <p:cNvSpPr/>
            <p:nvPr/>
          </p:nvSpPr>
          <p:spPr>
            <a:xfrm>
              <a:off x="0" y="0"/>
              <a:ext cx="2094390" cy="401253"/>
            </a:xfrm>
            <a:custGeom>
              <a:rect b="b" l="l" r="r" t="t"/>
              <a:pathLst>
                <a:path extrusionOk="0" h="401253" w="2094390">
                  <a:moveTo>
                    <a:pt x="0" y="0"/>
                  </a:moveTo>
                  <a:lnTo>
                    <a:pt x="2094390" y="0"/>
                  </a:lnTo>
                  <a:lnTo>
                    <a:pt x="2094390" y="401253"/>
                  </a:lnTo>
                  <a:lnTo>
                    <a:pt x="0" y="401253"/>
                  </a:lnTo>
                  <a:close/>
                </a:path>
              </a:pathLst>
            </a:custGeom>
            <a:solidFill>
              <a:srgbClr val="A10D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3"/>
            <p:cNvSpPr txBox="1"/>
            <p:nvPr/>
          </p:nvSpPr>
          <p:spPr>
            <a:xfrm>
              <a:off x="0" y="-57150"/>
              <a:ext cx="2094390" cy="4584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6" name="Google Shape;156;p3"/>
          <p:cNvGrpSpPr/>
          <p:nvPr/>
        </p:nvGrpSpPr>
        <p:grpSpPr>
          <a:xfrm>
            <a:off x="8985696" y="3250465"/>
            <a:ext cx="8046979" cy="1740510"/>
            <a:chOff x="0" y="-57150"/>
            <a:chExt cx="2119355" cy="458403"/>
          </a:xfrm>
        </p:grpSpPr>
        <p:sp>
          <p:nvSpPr>
            <p:cNvPr id="157" name="Google Shape;157;p3"/>
            <p:cNvSpPr/>
            <p:nvPr/>
          </p:nvSpPr>
          <p:spPr>
            <a:xfrm>
              <a:off x="0" y="0"/>
              <a:ext cx="2119355" cy="401253"/>
            </a:xfrm>
            <a:custGeom>
              <a:rect b="b" l="l" r="r" t="t"/>
              <a:pathLst>
                <a:path extrusionOk="0" h="401253" w="2119355">
                  <a:moveTo>
                    <a:pt x="0" y="0"/>
                  </a:moveTo>
                  <a:lnTo>
                    <a:pt x="2119355" y="0"/>
                  </a:lnTo>
                  <a:lnTo>
                    <a:pt x="2119355" y="401253"/>
                  </a:lnTo>
                  <a:lnTo>
                    <a:pt x="0" y="401253"/>
                  </a:lnTo>
                  <a:close/>
                </a:path>
              </a:pathLst>
            </a:custGeom>
            <a:solidFill>
              <a:srgbClr val="B51F1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3"/>
            <p:cNvSpPr txBox="1"/>
            <p:nvPr/>
          </p:nvSpPr>
          <p:spPr>
            <a:xfrm>
              <a:off x="0" y="-57150"/>
              <a:ext cx="2119355" cy="4584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" name="Google Shape;159;p3"/>
          <p:cNvGrpSpPr/>
          <p:nvPr/>
        </p:nvGrpSpPr>
        <p:grpSpPr>
          <a:xfrm>
            <a:off x="8985696" y="5012096"/>
            <a:ext cx="8046979" cy="1740510"/>
            <a:chOff x="0" y="-57150"/>
            <a:chExt cx="2119355" cy="458403"/>
          </a:xfrm>
        </p:grpSpPr>
        <p:sp>
          <p:nvSpPr>
            <p:cNvPr id="160" name="Google Shape;160;p3"/>
            <p:cNvSpPr/>
            <p:nvPr/>
          </p:nvSpPr>
          <p:spPr>
            <a:xfrm>
              <a:off x="0" y="0"/>
              <a:ext cx="2119355" cy="401253"/>
            </a:xfrm>
            <a:custGeom>
              <a:rect b="b" l="l" r="r" t="t"/>
              <a:pathLst>
                <a:path extrusionOk="0" h="401253" w="2119355">
                  <a:moveTo>
                    <a:pt x="0" y="0"/>
                  </a:moveTo>
                  <a:lnTo>
                    <a:pt x="2119355" y="0"/>
                  </a:lnTo>
                  <a:lnTo>
                    <a:pt x="2119355" y="401253"/>
                  </a:lnTo>
                  <a:lnTo>
                    <a:pt x="0" y="401253"/>
                  </a:lnTo>
                  <a:close/>
                </a:path>
              </a:pathLst>
            </a:custGeom>
            <a:solidFill>
              <a:srgbClr val="B51F1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3"/>
            <p:cNvSpPr txBox="1"/>
            <p:nvPr/>
          </p:nvSpPr>
          <p:spPr>
            <a:xfrm>
              <a:off x="0" y="-57150"/>
              <a:ext cx="2119355" cy="4584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2" name="Google Shape;162;p3"/>
          <p:cNvSpPr/>
          <p:nvPr/>
        </p:nvSpPr>
        <p:spPr>
          <a:xfrm rot="5400000">
            <a:off x="1738114" y="6676647"/>
            <a:ext cx="1331727" cy="2750556"/>
          </a:xfrm>
          <a:custGeom>
            <a:rect b="b" l="l" r="r" t="t"/>
            <a:pathLst>
              <a:path extrusionOk="0" h="2750556" w="1331727">
                <a:moveTo>
                  <a:pt x="0" y="0"/>
                </a:moveTo>
                <a:lnTo>
                  <a:pt x="1331728" y="0"/>
                </a:lnTo>
                <a:lnTo>
                  <a:pt x="1331728" y="2750556"/>
                </a:lnTo>
                <a:lnTo>
                  <a:pt x="0" y="27505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3" name="Google Shape;163;p3"/>
          <p:cNvGrpSpPr/>
          <p:nvPr/>
        </p:nvGrpSpPr>
        <p:grpSpPr>
          <a:xfrm>
            <a:off x="1244600" y="6773727"/>
            <a:ext cx="7952189" cy="1740510"/>
            <a:chOff x="0" y="-57150"/>
            <a:chExt cx="2094390" cy="458403"/>
          </a:xfrm>
        </p:grpSpPr>
        <p:sp>
          <p:nvSpPr>
            <p:cNvPr id="164" name="Google Shape;164;p3"/>
            <p:cNvSpPr/>
            <p:nvPr/>
          </p:nvSpPr>
          <p:spPr>
            <a:xfrm>
              <a:off x="0" y="0"/>
              <a:ext cx="2094390" cy="401253"/>
            </a:xfrm>
            <a:custGeom>
              <a:rect b="b" l="l" r="r" t="t"/>
              <a:pathLst>
                <a:path extrusionOk="0" h="401253" w="2094390">
                  <a:moveTo>
                    <a:pt x="0" y="0"/>
                  </a:moveTo>
                  <a:lnTo>
                    <a:pt x="2094390" y="0"/>
                  </a:lnTo>
                  <a:lnTo>
                    <a:pt x="2094390" y="401253"/>
                  </a:lnTo>
                  <a:lnTo>
                    <a:pt x="0" y="401253"/>
                  </a:lnTo>
                  <a:close/>
                </a:path>
              </a:pathLst>
            </a:custGeom>
            <a:solidFill>
              <a:srgbClr val="A10D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3"/>
            <p:cNvSpPr txBox="1"/>
            <p:nvPr/>
          </p:nvSpPr>
          <p:spPr>
            <a:xfrm>
              <a:off x="0" y="-57150"/>
              <a:ext cx="2094390" cy="4584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6" name="Google Shape;166;p3"/>
          <p:cNvGrpSpPr/>
          <p:nvPr/>
        </p:nvGrpSpPr>
        <p:grpSpPr>
          <a:xfrm>
            <a:off x="8985696" y="6773727"/>
            <a:ext cx="8046979" cy="1740510"/>
            <a:chOff x="0" y="-57150"/>
            <a:chExt cx="2119355" cy="458403"/>
          </a:xfrm>
        </p:grpSpPr>
        <p:sp>
          <p:nvSpPr>
            <p:cNvPr id="167" name="Google Shape;167;p3"/>
            <p:cNvSpPr/>
            <p:nvPr/>
          </p:nvSpPr>
          <p:spPr>
            <a:xfrm>
              <a:off x="0" y="0"/>
              <a:ext cx="2119355" cy="401253"/>
            </a:xfrm>
            <a:custGeom>
              <a:rect b="b" l="l" r="r" t="t"/>
              <a:pathLst>
                <a:path extrusionOk="0" h="401253" w="2119355">
                  <a:moveTo>
                    <a:pt x="0" y="0"/>
                  </a:moveTo>
                  <a:lnTo>
                    <a:pt x="2119355" y="0"/>
                  </a:lnTo>
                  <a:lnTo>
                    <a:pt x="2119355" y="401253"/>
                  </a:lnTo>
                  <a:lnTo>
                    <a:pt x="0" y="401253"/>
                  </a:lnTo>
                  <a:close/>
                </a:path>
              </a:pathLst>
            </a:custGeom>
            <a:solidFill>
              <a:srgbClr val="B51F1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3"/>
            <p:cNvSpPr txBox="1"/>
            <p:nvPr/>
          </p:nvSpPr>
          <p:spPr>
            <a:xfrm>
              <a:off x="0" y="-57150"/>
              <a:ext cx="2119355" cy="4584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9" name="Google Shape;169;p3"/>
          <p:cNvSpPr/>
          <p:nvPr/>
        </p:nvSpPr>
        <p:spPr>
          <a:xfrm>
            <a:off x="5869785" y="2682591"/>
            <a:ext cx="6548430" cy="7108201"/>
          </a:xfrm>
          <a:custGeom>
            <a:rect b="b" l="l" r="r" t="t"/>
            <a:pathLst>
              <a:path extrusionOk="0" h="7108201" w="6548430">
                <a:moveTo>
                  <a:pt x="0" y="0"/>
                </a:moveTo>
                <a:lnTo>
                  <a:pt x="6548430" y="0"/>
                </a:lnTo>
                <a:lnTo>
                  <a:pt x="6548430" y="7108201"/>
                </a:lnTo>
                <a:lnTo>
                  <a:pt x="0" y="71082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0" name="Google Shape;170;p3"/>
          <p:cNvGrpSpPr/>
          <p:nvPr/>
        </p:nvGrpSpPr>
        <p:grpSpPr>
          <a:xfrm rot="10800000">
            <a:off x="14178751" y="-1362619"/>
            <a:ext cx="5119640" cy="2695197"/>
            <a:chOff x="0" y="-57150"/>
            <a:chExt cx="1177416" cy="619842"/>
          </a:xfrm>
        </p:grpSpPr>
        <p:sp>
          <p:nvSpPr>
            <p:cNvPr id="171" name="Google Shape;171;p3"/>
            <p:cNvSpPr/>
            <p:nvPr/>
          </p:nvSpPr>
          <p:spPr>
            <a:xfrm>
              <a:off x="0" y="0"/>
              <a:ext cx="1177416" cy="562692"/>
            </a:xfrm>
            <a:custGeom>
              <a:rect b="b" l="l" r="r" t="t"/>
              <a:pathLst>
                <a:path extrusionOk="0" h="562692" w="1177416">
                  <a:moveTo>
                    <a:pt x="1177416" y="281346"/>
                  </a:moveTo>
                  <a:lnTo>
                    <a:pt x="974216" y="562692"/>
                  </a:lnTo>
                  <a:lnTo>
                    <a:pt x="203200" y="562692"/>
                  </a:lnTo>
                  <a:lnTo>
                    <a:pt x="0" y="281346"/>
                  </a:lnTo>
                  <a:lnTo>
                    <a:pt x="203200" y="0"/>
                  </a:lnTo>
                  <a:lnTo>
                    <a:pt x="974216" y="0"/>
                  </a:lnTo>
                  <a:lnTo>
                    <a:pt x="1177416" y="281346"/>
                  </a:lnTo>
                  <a:close/>
                </a:path>
              </a:pathLst>
            </a:custGeom>
            <a:solidFill>
              <a:srgbClr val="A10D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3"/>
            <p:cNvSpPr txBox="1"/>
            <p:nvPr/>
          </p:nvSpPr>
          <p:spPr>
            <a:xfrm>
              <a:off x="114300" y="-57150"/>
              <a:ext cx="948816" cy="6198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3" name="Google Shape;173;p3"/>
          <p:cNvGrpSpPr/>
          <p:nvPr/>
        </p:nvGrpSpPr>
        <p:grpSpPr>
          <a:xfrm rot="10800000">
            <a:off x="-1010449" y="-1362619"/>
            <a:ext cx="5119640" cy="2695197"/>
            <a:chOff x="0" y="-57150"/>
            <a:chExt cx="1177416" cy="619842"/>
          </a:xfrm>
        </p:grpSpPr>
        <p:sp>
          <p:nvSpPr>
            <p:cNvPr id="174" name="Google Shape;174;p3"/>
            <p:cNvSpPr/>
            <p:nvPr/>
          </p:nvSpPr>
          <p:spPr>
            <a:xfrm>
              <a:off x="0" y="0"/>
              <a:ext cx="1177416" cy="562692"/>
            </a:xfrm>
            <a:custGeom>
              <a:rect b="b" l="l" r="r" t="t"/>
              <a:pathLst>
                <a:path extrusionOk="0" h="562692" w="1177416">
                  <a:moveTo>
                    <a:pt x="1177416" y="281346"/>
                  </a:moveTo>
                  <a:lnTo>
                    <a:pt x="974216" y="562692"/>
                  </a:lnTo>
                  <a:lnTo>
                    <a:pt x="203200" y="562692"/>
                  </a:lnTo>
                  <a:lnTo>
                    <a:pt x="0" y="281346"/>
                  </a:lnTo>
                  <a:lnTo>
                    <a:pt x="203200" y="0"/>
                  </a:lnTo>
                  <a:lnTo>
                    <a:pt x="974216" y="0"/>
                  </a:lnTo>
                  <a:lnTo>
                    <a:pt x="1177416" y="281346"/>
                  </a:lnTo>
                  <a:close/>
                </a:path>
              </a:pathLst>
            </a:custGeom>
            <a:solidFill>
              <a:srgbClr val="A10D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3"/>
            <p:cNvSpPr txBox="1"/>
            <p:nvPr/>
          </p:nvSpPr>
          <p:spPr>
            <a:xfrm>
              <a:off x="114300" y="-57150"/>
              <a:ext cx="948816" cy="6198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6" name="Google Shape;176;p3"/>
          <p:cNvGrpSpPr/>
          <p:nvPr/>
        </p:nvGrpSpPr>
        <p:grpSpPr>
          <a:xfrm rot="10800000">
            <a:off x="1136715" y="-624923"/>
            <a:ext cx="5726168" cy="1305119"/>
            <a:chOff x="0" y="-57150"/>
            <a:chExt cx="3054608" cy="696212"/>
          </a:xfrm>
        </p:grpSpPr>
        <p:sp>
          <p:nvSpPr>
            <p:cNvPr id="177" name="Google Shape;177;p3"/>
            <p:cNvSpPr/>
            <p:nvPr/>
          </p:nvSpPr>
          <p:spPr>
            <a:xfrm>
              <a:off x="0" y="0"/>
              <a:ext cx="3054608" cy="639062"/>
            </a:xfrm>
            <a:custGeom>
              <a:rect b="b" l="l" r="r" t="t"/>
              <a:pathLst>
                <a:path extrusionOk="0" h="639062" w="3054608">
                  <a:moveTo>
                    <a:pt x="3054608" y="319531"/>
                  </a:moveTo>
                  <a:lnTo>
                    <a:pt x="2851408" y="639062"/>
                  </a:lnTo>
                  <a:lnTo>
                    <a:pt x="203200" y="639062"/>
                  </a:lnTo>
                  <a:lnTo>
                    <a:pt x="0" y="319531"/>
                  </a:lnTo>
                  <a:lnTo>
                    <a:pt x="203200" y="0"/>
                  </a:lnTo>
                  <a:lnTo>
                    <a:pt x="2851408" y="0"/>
                  </a:lnTo>
                  <a:lnTo>
                    <a:pt x="3054608" y="319531"/>
                  </a:lnTo>
                  <a:close/>
                </a:path>
              </a:pathLst>
            </a:custGeom>
            <a:solidFill>
              <a:srgbClr val="B51F19"/>
            </a:solidFill>
            <a:ln cap="sq" cmpd="sng" w="571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3"/>
            <p:cNvSpPr txBox="1"/>
            <p:nvPr/>
          </p:nvSpPr>
          <p:spPr>
            <a:xfrm>
              <a:off x="114300" y="-57150"/>
              <a:ext cx="2826008" cy="6962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9" name="Google Shape;179;p3"/>
          <p:cNvGrpSpPr/>
          <p:nvPr/>
        </p:nvGrpSpPr>
        <p:grpSpPr>
          <a:xfrm rot="10800000">
            <a:off x="11425182" y="-624923"/>
            <a:ext cx="5726168" cy="1305119"/>
            <a:chOff x="0" y="-57150"/>
            <a:chExt cx="3054608" cy="696212"/>
          </a:xfrm>
        </p:grpSpPr>
        <p:sp>
          <p:nvSpPr>
            <p:cNvPr id="180" name="Google Shape;180;p3"/>
            <p:cNvSpPr/>
            <p:nvPr/>
          </p:nvSpPr>
          <p:spPr>
            <a:xfrm>
              <a:off x="0" y="0"/>
              <a:ext cx="3054608" cy="639062"/>
            </a:xfrm>
            <a:custGeom>
              <a:rect b="b" l="l" r="r" t="t"/>
              <a:pathLst>
                <a:path extrusionOk="0" h="639062" w="3054608">
                  <a:moveTo>
                    <a:pt x="3054608" y="319531"/>
                  </a:moveTo>
                  <a:lnTo>
                    <a:pt x="2851408" y="639062"/>
                  </a:lnTo>
                  <a:lnTo>
                    <a:pt x="203200" y="639062"/>
                  </a:lnTo>
                  <a:lnTo>
                    <a:pt x="0" y="319531"/>
                  </a:lnTo>
                  <a:lnTo>
                    <a:pt x="203200" y="0"/>
                  </a:lnTo>
                  <a:lnTo>
                    <a:pt x="2851408" y="0"/>
                  </a:lnTo>
                  <a:lnTo>
                    <a:pt x="3054608" y="319531"/>
                  </a:lnTo>
                  <a:close/>
                </a:path>
              </a:pathLst>
            </a:custGeom>
            <a:solidFill>
              <a:srgbClr val="B51F19"/>
            </a:solidFill>
            <a:ln cap="sq" cmpd="sng" w="571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3"/>
            <p:cNvSpPr txBox="1"/>
            <p:nvPr/>
          </p:nvSpPr>
          <p:spPr>
            <a:xfrm>
              <a:off x="114300" y="-57150"/>
              <a:ext cx="2826008" cy="6962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2" name="Google Shape;182;p3"/>
          <p:cNvSpPr/>
          <p:nvPr/>
        </p:nvSpPr>
        <p:spPr>
          <a:xfrm>
            <a:off x="6441679" y="2907569"/>
            <a:ext cx="5404644" cy="6289040"/>
          </a:xfrm>
          <a:custGeom>
            <a:rect b="b" l="l" r="r" t="t"/>
            <a:pathLst>
              <a:path extrusionOk="0" h="812800" w="698500">
                <a:moveTo>
                  <a:pt x="349250" y="0"/>
                </a:moveTo>
                <a:lnTo>
                  <a:pt x="698500" y="203200"/>
                </a:lnTo>
                <a:lnTo>
                  <a:pt x="698500" y="609600"/>
                </a:lnTo>
                <a:lnTo>
                  <a:pt x="349250" y="812800"/>
                </a:lnTo>
                <a:lnTo>
                  <a:pt x="0" y="609600"/>
                </a:lnTo>
                <a:lnTo>
                  <a:pt x="0" y="203200"/>
                </a:lnTo>
                <a:lnTo>
                  <a:pt x="34925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-37266" r="-37266" t="0"/>
            </a:stretch>
          </a:blipFill>
          <a:ln cap="sq" cmpd="sng" w="14287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3"/>
          <p:cNvSpPr/>
          <p:nvPr/>
        </p:nvSpPr>
        <p:spPr>
          <a:xfrm rot="5400000">
            <a:off x="-1121084" y="3083798"/>
            <a:ext cx="2172079" cy="690405"/>
          </a:xfrm>
          <a:custGeom>
            <a:rect b="b" l="l" r="r" t="t"/>
            <a:pathLst>
              <a:path extrusionOk="0" h="690405" w="2172079">
                <a:moveTo>
                  <a:pt x="0" y="0"/>
                </a:moveTo>
                <a:lnTo>
                  <a:pt x="2172079" y="0"/>
                </a:lnTo>
                <a:lnTo>
                  <a:pt x="2172079" y="690404"/>
                </a:lnTo>
                <a:lnTo>
                  <a:pt x="0" y="6904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-2347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3"/>
          <p:cNvSpPr/>
          <p:nvPr/>
        </p:nvSpPr>
        <p:spPr>
          <a:xfrm rot="-5400000">
            <a:off x="17761450" y="7627647"/>
            <a:ext cx="1053100" cy="720057"/>
          </a:xfrm>
          <a:custGeom>
            <a:rect b="b" l="l" r="r" t="t"/>
            <a:pathLst>
              <a:path extrusionOk="0" h="720057" w="1053100">
                <a:moveTo>
                  <a:pt x="0" y="0"/>
                </a:moveTo>
                <a:lnTo>
                  <a:pt x="1053100" y="0"/>
                </a:lnTo>
                <a:lnTo>
                  <a:pt x="1053100" y="720057"/>
                </a:lnTo>
                <a:lnTo>
                  <a:pt x="0" y="7200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3"/>
          <p:cNvSpPr/>
          <p:nvPr/>
        </p:nvSpPr>
        <p:spPr>
          <a:xfrm>
            <a:off x="16537781" y="-2032197"/>
            <a:ext cx="3098800" cy="2738564"/>
          </a:xfrm>
          <a:custGeom>
            <a:rect b="b" l="l" r="r" t="t"/>
            <a:pathLst>
              <a:path extrusionOk="0" h="2738564" w="3098800">
                <a:moveTo>
                  <a:pt x="0" y="0"/>
                </a:moveTo>
                <a:lnTo>
                  <a:pt x="3098800" y="0"/>
                </a:lnTo>
                <a:lnTo>
                  <a:pt x="3098800" y="2738564"/>
                </a:lnTo>
                <a:lnTo>
                  <a:pt x="0" y="27385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3"/>
          <p:cNvSpPr/>
          <p:nvPr/>
        </p:nvSpPr>
        <p:spPr>
          <a:xfrm>
            <a:off x="-2785432" y="9977430"/>
            <a:ext cx="11434272" cy="1293877"/>
          </a:xfrm>
          <a:custGeom>
            <a:rect b="b" l="l" r="r" t="t"/>
            <a:pathLst>
              <a:path extrusionOk="0" h="1293877" w="11434272">
                <a:moveTo>
                  <a:pt x="0" y="0"/>
                </a:moveTo>
                <a:lnTo>
                  <a:pt x="11434272" y="0"/>
                </a:lnTo>
                <a:lnTo>
                  <a:pt x="11434272" y="1293877"/>
                </a:lnTo>
                <a:lnTo>
                  <a:pt x="0" y="12938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-48319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3"/>
          <p:cNvSpPr/>
          <p:nvPr/>
        </p:nvSpPr>
        <p:spPr>
          <a:xfrm>
            <a:off x="-508390" y="8777238"/>
            <a:ext cx="1752990" cy="1509762"/>
          </a:xfrm>
          <a:custGeom>
            <a:rect b="b" l="l" r="r" t="t"/>
            <a:pathLst>
              <a:path extrusionOk="0" h="1509762" w="1752990">
                <a:moveTo>
                  <a:pt x="0" y="0"/>
                </a:moveTo>
                <a:lnTo>
                  <a:pt x="1752990" y="0"/>
                </a:lnTo>
                <a:lnTo>
                  <a:pt x="1752990" y="1509762"/>
                </a:lnTo>
                <a:lnTo>
                  <a:pt x="0" y="1509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3"/>
          <p:cNvSpPr/>
          <p:nvPr/>
        </p:nvSpPr>
        <p:spPr>
          <a:xfrm>
            <a:off x="8090885" y="4049017"/>
            <a:ext cx="2211705" cy="4114800"/>
          </a:xfrm>
          <a:custGeom>
            <a:rect b="b" l="l" r="r" t="t"/>
            <a:pathLst>
              <a:path extrusionOk="0" h="4114800" w="2211705">
                <a:moveTo>
                  <a:pt x="0" y="0"/>
                </a:moveTo>
                <a:lnTo>
                  <a:pt x="2211705" y="0"/>
                </a:lnTo>
                <a:lnTo>
                  <a:pt x="221170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3"/>
          <p:cNvSpPr txBox="1"/>
          <p:nvPr/>
        </p:nvSpPr>
        <p:spPr>
          <a:xfrm>
            <a:off x="12466010" y="7509273"/>
            <a:ext cx="3729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Shuttle has low use.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3"/>
          <p:cNvSpPr txBox="1"/>
          <p:nvPr/>
        </p:nvSpPr>
        <p:spPr>
          <a:xfrm>
            <a:off x="2424499" y="7489270"/>
            <a:ext cx="30651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Reliable Notifications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3"/>
          <p:cNvSpPr txBox="1"/>
          <p:nvPr/>
        </p:nvSpPr>
        <p:spPr>
          <a:xfrm>
            <a:off x="12466010" y="3986012"/>
            <a:ext cx="3729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Lack of Info about shuttle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3"/>
          <p:cNvSpPr txBox="1"/>
          <p:nvPr/>
        </p:nvSpPr>
        <p:spPr>
          <a:xfrm>
            <a:off x="12521260" y="5627280"/>
            <a:ext cx="37299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Not enough parking on campus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"/>
          <p:cNvSpPr txBox="1"/>
          <p:nvPr/>
        </p:nvSpPr>
        <p:spPr>
          <a:xfrm>
            <a:off x="2147244" y="3765984"/>
            <a:ext cx="36195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Foundations for an </a:t>
            </a:r>
            <a:r>
              <a:rPr b="0" i="0" lang="en-US" sz="2300" u="none" cap="none" strike="noStrik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App for Florida Tech Students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3"/>
          <p:cNvSpPr txBox="1"/>
          <p:nvPr/>
        </p:nvSpPr>
        <p:spPr>
          <a:xfrm>
            <a:off x="2147244" y="5527615"/>
            <a:ext cx="36195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User Friendly / Easily </a:t>
            </a:r>
            <a:r>
              <a:rPr lang="en-US" sz="2300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Available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3"/>
          <p:cNvSpPr txBox="1"/>
          <p:nvPr/>
        </p:nvSpPr>
        <p:spPr>
          <a:xfrm>
            <a:off x="1874558" y="2719186"/>
            <a:ext cx="4164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99"/>
              <a:buFont typeface="Arial"/>
              <a:buNone/>
            </a:pPr>
            <a:r>
              <a:rPr b="1" i="0" lang="en-US" sz="3400" u="none" cap="none" strike="noStrike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Goals:</a:t>
            </a:r>
            <a:endParaRPr b="0" i="0" sz="3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3"/>
          <p:cNvSpPr txBox="1"/>
          <p:nvPr/>
        </p:nvSpPr>
        <p:spPr>
          <a:xfrm>
            <a:off x="12248538" y="2719186"/>
            <a:ext cx="4164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99"/>
              <a:buFont typeface="Arial"/>
              <a:buNone/>
            </a:pPr>
            <a:r>
              <a:rPr b="1" i="0" lang="en-US" sz="3400" u="none" cap="none" strike="noStrike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Motivation</a:t>
            </a:r>
            <a:r>
              <a:rPr b="1" i="0" lang="en-US" sz="2300" u="none" cap="none" strike="noStrike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: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3"/>
          <p:cNvSpPr txBox="1"/>
          <p:nvPr/>
        </p:nvSpPr>
        <p:spPr>
          <a:xfrm>
            <a:off x="4662323" y="1161733"/>
            <a:ext cx="89634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5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99"/>
              <a:buFont typeface="Arial"/>
              <a:buNone/>
            </a:pPr>
            <a:r>
              <a:rPr b="1" lang="en-US" sz="4100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Goals/Motivation</a:t>
            </a:r>
            <a:endParaRPr b="0" i="0" sz="4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4"/>
          <p:cNvSpPr/>
          <p:nvPr/>
        </p:nvSpPr>
        <p:spPr>
          <a:xfrm rot="5400000">
            <a:off x="6161452" y="5399591"/>
            <a:ext cx="6249644" cy="15624"/>
          </a:xfrm>
          <a:custGeom>
            <a:rect b="b" l="l" r="r" t="t"/>
            <a:pathLst>
              <a:path extrusionOk="0" h="15624" w="6249644">
                <a:moveTo>
                  <a:pt x="0" y="0"/>
                </a:moveTo>
                <a:lnTo>
                  <a:pt x="6249644" y="0"/>
                </a:lnTo>
                <a:lnTo>
                  <a:pt x="6249644" y="15624"/>
                </a:lnTo>
                <a:lnTo>
                  <a:pt x="0" y="156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4"/>
          <p:cNvSpPr/>
          <p:nvPr/>
        </p:nvSpPr>
        <p:spPr>
          <a:xfrm>
            <a:off x="8947598" y="1931176"/>
            <a:ext cx="659624" cy="659624"/>
          </a:xfrm>
          <a:custGeom>
            <a:rect b="b" l="l" r="r" t="t"/>
            <a:pathLst>
              <a:path extrusionOk="0" h="659624" w="659624">
                <a:moveTo>
                  <a:pt x="0" y="0"/>
                </a:moveTo>
                <a:lnTo>
                  <a:pt x="659624" y="0"/>
                </a:lnTo>
                <a:lnTo>
                  <a:pt x="659624" y="659624"/>
                </a:lnTo>
                <a:lnTo>
                  <a:pt x="0" y="6596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4"/>
          <p:cNvSpPr/>
          <p:nvPr/>
        </p:nvSpPr>
        <p:spPr>
          <a:xfrm>
            <a:off x="8947598" y="3645676"/>
            <a:ext cx="659624" cy="659624"/>
          </a:xfrm>
          <a:custGeom>
            <a:rect b="b" l="l" r="r" t="t"/>
            <a:pathLst>
              <a:path extrusionOk="0" h="659624" w="659624">
                <a:moveTo>
                  <a:pt x="0" y="0"/>
                </a:moveTo>
                <a:lnTo>
                  <a:pt x="659624" y="0"/>
                </a:lnTo>
                <a:lnTo>
                  <a:pt x="659624" y="659624"/>
                </a:lnTo>
                <a:lnTo>
                  <a:pt x="0" y="6596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4"/>
          <p:cNvSpPr/>
          <p:nvPr/>
        </p:nvSpPr>
        <p:spPr>
          <a:xfrm>
            <a:off x="8947598" y="5360176"/>
            <a:ext cx="659624" cy="659624"/>
          </a:xfrm>
          <a:custGeom>
            <a:rect b="b" l="l" r="r" t="t"/>
            <a:pathLst>
              <a:path extrusionOk="0" h="659624" w="659624">
                <a:moveTo>
                  <a:pt x="0" y="0"/>
                </a:moveTo>
                <a:lnTo>
                  <a:pt x="659624" y="0"/>
                </a:lnTo>
                <a:lnTo>
                  <a:pt x="659624" y="659624"/>
                </a:lnTo>
                <a:lnTo>
                  <a:pt x="0" y="6596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4"/>
          <p:cNvSpPr/>
          <p:nvPr/>
        </p:nvSpPr>
        <p:spPr>
          <a:xfrm>
            <a:off x="8947598" y="7074676"/>
            <a:ext cx="659624" cy="659624"/>
          </a:xfrm>
          <a:custGeom>
            <a:rect b="b" l="l" r="r" t="t"/>
            <a:pathLst>
              <a:path extrusionOk="0" h="659624" w="659624">
                <a:moveTo>
                  <a:pt x="0" y="0"/>
                </a:moveTo>
                <a:lnTo>
                  <a:pt x="659624" y="0"/>
                </a:lnTo>
                <a:lnTo>
                  <a:pt x="659624" y="659624"/>
                </a:lnTo>
                <a:lnTo>
                  <a:pt x="0" y="6596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8" name="Google Shape;208;p4"/>
          <p:cNvGrpSpPr/>
          <p:nvPr/>
        </p:nvGrpSpPr>
        <p:grpSpPr>
          <a:xfrm>
            <a:off x="9032056" y="1985273"/>
            <a:ext cx="490708" cy="490708"/>
            <a:chOff x="0" y="0"/>
            <a:chExt cx="812800" cy="812800"/>
          </a:xfrm>
        </p:grpSpPr>
        <p:sp>
          <p:nvSpPr>
            <p:cNvPr id="209" name="Google Shape;209;p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10D00"/>
            </a:solidFill>
            <a:ln cap="sq" cmpd="sng" w="571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1" name="Google Shape;211;p4"/>
          <p:cNvGrpSpPr/>
          <p:nvPr/>
        </p:nvGrpSpPr>
        <p:grpSpPr>
          <a:xfrm>
            <a:off x="9032056" y="3699773"/>
            <a:ext cx="490708" cy="490708"/>
            <a:chOff x="0" y="0"/>
            <a:chExt cx="812800" cy="812800"/>
          </a:xfrm>
        </p:grpSpPr>
        <p:sp>
          <p:nvSpPr>
            <p:cNvPr id="212" name="Google Shape;212;p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51F19"/>
            </a:solidFill>
            <a:ln cap="sq" cmpd="sng" w="571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9032056" y="5414273"/>
            <a:ext cx="490708" cy="490708"/>
            <a:chOff x="0" y="0"/>
            <a:chExt cx="812800" cy="812800"/>
          </a:xfrm>
        </p:grpSpPr>
        <p:sp>
          <p:nvSpPr>
            <p:cNvPr id="215" name="Google Shape;215;p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92B26"/>
            </a:solidFill>
            <a:ln cap="sq" cmpd="sng" w="571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7" name="Google Shape;217;p4"/>
          <p:cNvGrpSpPr/>
          <p:nvPr/>
        </p:nvGrpSpPr>
        <p:grpSpPr>
          <a:xfrm>
            <a:off x="9032056" y="7128773"/>
            <a:ext cx="490708" cy="490708"/>
            <a:chOff x="0" y="0"/>
            <a:chExt cx="812800" cy="812800"/>
          </a:xfrm>
        </p:grpSpPr>
        <p:sp>
          <p:nvSpPr>
            <p:cNvPr id="218" name="Google Shape;218;p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D3733"/>
            </a:solidFill>
            <a:ln cap="sq" cmpd="sng" w="571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0" name="Google Shape;220;p4"/>
          <p:cNvGrpSpPr/>
          <p:nvPr/>
        </p:nvGrpSpPr>
        <p:grpSpPr>
          <a:xfrm rot="10800000">
            <a:off x="14183347" y="-1362592"/>
            <a:ext cx="5119583" cy="2695167"/>
            <a:chOff x="0" y="-57150"/>
            <a:chExt cx="1177416" cy="619842"/>
          </a:xfrm>
        </p:grpSpPr>
        <p:sp>
          <p:nvSpPr>
            <p:cNvPr id="221" name="Google Shape;221;p4"/>
            <p:cNvSpPr/>
            <p:nvPr/>
          </p:nvSpPr>
          <p:spPr>
            <a:xfrm>
              <a:off x="0" y="0"/>
              <a:ext cx="1177416" cy="562692"/>
            </a:xfrm>
            <a:custGeom>
              <a:rect b="b" l="l" r="r" t="t"/>
              <a:pathLst>
                <a:path extrusionOk="0" h="562692" w="1177416">
                  <a:moveTo>
                    <a:pt x="1177416" y="281346"/>
                  </a:moveTo>
                  <a:lnTo>
                    <a:pt x="974216" y="562692"/>
                  </a:lnTo>
                  <a:lnTo>
                    <a:pt x="203200" y="562692"/>
                  </a:lnTo>
                  <a:lnTo>
                    <a:pt x="0" y="281346"/>
                  </a:lnTo>
                  <a:lnTo>
                    <a:pt x="203200" y="0"/>
                  </a:lnTo>
                  <a:lnTo>
                    <a:pt x="974216" y="0"/>
                  </a:lnTo>
                  <a:lnTo>
                    <a:pt x="1177416" y="281346"/>
                  </a:lnTo>
                  <a:close/>
                </a:path>
              </a:pathLst>
            </a:custGeom>
            <a:solidFill>
              <a:srgbClr val="A10D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4"/>
            <p:cNvSpPr txBox="1"/>
            <p:nvPr/>
          </p:nvSpPr>
          <p:spPr>
            <a:xfrm>
              <a:off x="114300" y="-57150"/>
              <a:ext cx="948816" cy="6198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3" name="Google Shape;223;p4"/>
          <p:cNvGrpSpPr/>
          <p:nvPr/>
        </p:nvGrpSpPr>
        <p:grpSpPr>
          <a:xfrm rot="10800000">
            <a:off x="11533067" y="-624938"/>
            <a:ext cx="5726233" cy="1305135"/>
            <a:chOff x="0" y="-57150"/>
            <a:chExt cx="3054608" cy="696212"/>
          </a:xfrm>
        </p:grpSpPr>
        <p:sp>
          <p:nvSpPr>
            <p:cNvPr id="224" name="Google Shape;224;p4"/>
            <p:cNvSpPr/>
            <p:nvPr/>
          </p:nvSpPr>
          <p:spPr>
            <a:xfrm>
              <a:off x="0" y="0"/>
              <a:ext cx="3054608" cy="639062"/>
            </a:xfrm>
            <a:custGeom>
              <a:rect b="b" l="l" r="r" t="t"/>
              <a:pathLst>
                <a:path extrusionOk="0" h="639062" w="3054608">
                  <a:moveTo>
                    <a:pt x="3054608" y="319531"/>
                  </a:moveTo>
                  <a:lnTo>
                    <a:pt x="2851408" y="639062"/>
                  </a:lnTo>
                  <a:lnTo>
                    <a:pt x="203200" y="639062"/>
                  </a:lnTo>
                  <a:lnTo>
                    <a:pt x="0" y="319531"/>
                  </a:lnTo>
                  <a:lnTo>
                    <a:pt x="203200" y="0"/>
                  </a:lnTo>
                  <a:lnTo>
                    <a:pt x="2851408" y="0"/>
                  </a:lnTo>
                  <a:lnTo>
                    <a:pt x="3054608" y="319531"/>
                  </a:lnTo>
                  <a:close/>
                </a:path>
              </a:pathLst>
            </a:custGeom>
            <a:solidFill>
              <a:srgbClr val="B51F19"/>
            </a:solidFill>
            <a:ln cap="sq" cmpd="sng" w="571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4"/>
            <p:cNvSpPr txBox="1"/>
            <p:nvPr/>
          </p:nvSpPr>
          <p:spPr>
            <a:xfrm>
              <a:off x="114300" y="-57150"/>
              <a:ext cx="2826008" cy="6962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6" name="Google Shape;226;p4"/>
          <p:cNvGrpSpPr/>
          <p:nvPr/>
        </p:nvGrpSpPr>
        <p:grpSpPr>
          <a:xfrm>
            <a:off x="-673113" y="9002584"/>
            <a:ext cx="8799130" cy="2695167"/>
            <a:chOff x="0" y="-57150"/>
            <a:chExt cx="2023648" cy="619842"/>
          </a:xfrm>
        </p:grpSpPr>
        <p:sp>
          <p:nvSpPr>
            <p:cNvPr id="227" name="Google Shape;227;p4"/>
            <p:cNvSpPr/>
            <p:nvPr/>
          </p:nvSpPr>
          <p:spPr>
            <a:xfrm>
              <a:off x="0" y="0"/>
              <a:ext cx="2023648" cy="562692"/>
            </a:xfrm>
            <a:custGeom>
              <a:rect b="b" l="l" r="r" t="t"/>
              <a:pathLst>
                <a:path extrusionOk="0" h="562692" w="2023648">
                  <a:moveTo>
                    <a:pt x="2023648" y="281346"/>
                  </a:moveTo>
                  <a:lnTo>
                    <a:pt x="1820448" y="562692"/>
                  </a:lnTo>
                  <a:lnTo>
                    <a:pt x="203200" y="562692"/>
                  </a:lnTo>
                  <a:lnTo>
                    <a:pt x="0" y="281346"/>
                  </a:lnTo>
                  <a:lnTo>
                    <a:pt x="203200" y="0"/>
                  </a:lnTo>
                  <a:lnTo>
                    <a:pt x="1820448" y="0"/>
                  </a:lnTo>
                  <a:lnTo>
                    <a:pt x="2023648" y="281346"/>
                  </a:lnTo>
                  <a:close/>
                </a:path>
              </a:pathLst>
            </a:custGeom>
            <a:solidFill>
              <a:srgbClr val="B51F1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4"/>
            <p:cNvSpPr txBox="1"/>
            <p:nvPr/>
          </p:nvSpPr>
          <p:spPr>
            <a:xfrm>
              <a:off x="114300" y="-57150"/>
              <a:ext cx="1795048" cy="6198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9" name="Google Shape;229;p4"/>
          <p:cNvGrpSpPr/>
          <p:nvPr/>
        </p:nvGrpSpPr>
        <p:grpSpPr>
          <a:xfrm>
            <a:off x="-673113" y="8572082"/>
            <a:ext cx="2673102" cy="1254979"/>
            <a:chOff x="0" y="-57150"/>
            <a:chExt cx="1482931" cy="696212"/>
          </a:xfrm>
        </p:grpSpPr>
        <p:sp>
          <p:nvSpPr>
            <p:cNvPr id="230" name="Google Shape;230;p4"/>
            <p:cNvSpPr/>
            <p:nvPr/>
          </p:nvSpPr>
          <p:spPr>
            <a:xfrm>
              <a:off x="0" y="0"/>
              <a:ext cx="1482931" cy="639062"/>
            </a:xfrm>
            <a:custGeom>
              <a:rect b="b" l="l" r="r" t="t"/>
              <a:pathLst>
                <a:path extrusionOk="0" h="639062" w="1482931">
                  <a:moveTo>
                    <a:pt x="1482931" y="319531"/>
                  </a:moveTo>
                  <a:lnTo>
                    <a:pt x="1279731" y="639062"/>
                  </a:lnTo>
                  <a:lnTo>
                    <a:pt x="203200" y="639062"/>
                  </a:lnTo>
                  <a:lnTo>
                    <a:pt x="0" y="319531"/>
                  </a:lnTo>
                  <a:lnTo>
                    <a:pt x="203200" y="0"/>
                  </a:lnTo>
                  <a:lnTo>
                    <a:pt x="1279731" y="0"/>
                  </a:lnTo>
                  <a:lnTo>
                    <a:pt x="1482931" y="319531"/>
                  </a:lnTo>
                  <a:close/>
                </a:path>
              </a:pathLst>
            </a:custGeom>
            <a:solidFill>
              <a:srgbClr val="A10D00"/>
            </a:solidFill>
            <a:ln cap="sq" cmpd="sng" w="571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4"/>
            <p:cNvSpPr txBox="1"/>
            <p:nvPr/>
          </p:nvSpPr>
          <p:spPr>
            <a:xfrm>
              <a:off x="114300" y="-57150"/>
              <a:ext cx="1254331" cy="6962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2" name="Google Shape;232;p4"/>
          <p:cNvSpPr/>
          <p:nvPr/>
        </p:nvSpPr>
        <p:spPr>
          <a:xfrm rot="5400000">
            <a:off x="17201961" y="7533472"/>
            <a:ext cx="2172079" cy="690405"/>
          </a:xfrm>
          <a:custGeom>
            <a:rect b="b" l="l" r="r" t="t"/>
            <a:pathLst>
              <a:path extrusionOk="0" h="690405" w="2172079">
                <a:moveTo>
                  <a:pt x="0" y="0"/>
                </a:moveTo>
                <a:lnTo>
                  <a:pt x="2172078" y="0"/>
                </a:lnTo>
                <a:lnTo>
                  <a:pt x="2172078" y="690405"/>
                </a:lnTo>
                <a:lnTo>
                  <a:pt x="0" y="6904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-2347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4"/>
          <p:cNvSpPr/>
          <p:nvPr/>
        </p:nvSpPr>
        <p:spPr>
          <a:xfrm>
            <a:off x="-936887" y="178564"/>
            <a:ext cx="1336551" cy="905513"/>
          </a:xfrm>
          <a:custGeom>
            <a:rect b="b" l="l" r="r" t="t"/>
            <a:pathLst>
              <a:path extrusionOk="0" h="905513" w="1336551">
                <a:moveTo>
                  <a:pt x="0" y="0"/>
                </a:moveTo>
                <a:lnTo>
                  <a:pt x="1336551" y="0"/>
                </a:lnTo>
                <a:lnTo>
                  <a:pt x="1336551" y="905514"/>
                </a:lnTo>
                <a:lnTo>
                  <a:pt x="0" y="9055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4"/>
          <p:cNvSpPr/>
          <p:nvPr/>
        </p:nvSpPr>
        <p:spPr>
          <a:xfrm>
            <a:off x="17083802" y="-1709864"/>
            <a:ext cx="3098800" cy="2738564"/>
          </a:xfrm>
          <a:custGeom>
            <a:rect b="b" l="l" r="r" t="t"/>
            <a:pathLst>
              <a:path extrusionOk="0" h="2738564" w="3098800">
                <a:moveTo>
                  <a:pt x="0" y="0"/>
                </a:moveTo>
                <a:lnTo>
                  <a:pt x="3098800" y="0"/>
                </a:lnTo>
                <a:lnTo>
                  <a:pt x="3098800" y="2738564"/>
                </a:lnTo>
                <a:lnTo>
                  <a:pt x="0" y="27385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4"/>
          <p:cNvSpPr/>
          <p:nvPr/>
        </p:nvSpPr>
        <p:spPr>
          <a:xfrm>
            <a:off x="17942798" y="-3419992"/>
            <a:ext cx="1992249" cy="4114800"/>
          </a:xfrm>
          <a:custGeom>
            <a:rect b="b" l="l" r="r" t="t"/>
            <a:pathLst>
              <a:path extrusionOk="0" h="4114800" w="1992249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4"/>
          <p:cNvSpPr/>
          <p:nvPr/>
        </p:nvSpPr>
        <p:spPr>
          <a:xfrm>
            <a:off x="10145339" y="10018463"/>
            <a:ext cx="10873692" cy="1293159"/>
          </a:xfrm>
          <a:custGeom>
            <a:rect b="b" l="l" r="r" t="t"/>
            <a:pathLst>
              <a:path extrusionOk="0" h="1293159" w="10873692">
                <a:moveTo>
                  <a:pt x="0" y="0"/>
                </a:moveTo>
                <a:lnTo>
                  <a:pt x="10873692" y="0"/>
                </a:lnTo>
                <a:lnTo>
                  <a:pt x="10873692" y="1293159"/>
                </a:lnTo>
                <a:lnTo>
                  <a:pt x="0" y="12931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-56106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4"/>
          <p:cNvSpPr/>
          <p:nvPr/>
        </p:nvSpPr>
        <p:spPr>
          <a:xfrm flipH="1">
            <a:off x="17043400" y="8777238"/>
            <a:ext cx="1752990" cy="1509762"/>
          </a:xfrm>
          <a:custGeom>
            <a:rect b="b" l="l" r="r" t="t"/>
            <a:pathLst>
              <a:path extrusionOk="0" h="1509762" w="1752990">
                <a:moveTo>
                  <a:pt x="1752990" y="0"/>
                </a:moveTo>
                <a:lnTo>
                  <a:pt x="0" y="0"/>
                </a:lnTo>
                <a:lnTo>
                  <a:pt x="0" y="1509762"/>
                </a:lnTo>
                <a:lnTo>
                  <a:pt x="1752990" y="1509762"/>
                </a:lnTo>
                <a:lnTo>
                  <a:pt x="175299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4"/>
          <p:cNvSpPr/>
          <p:nvPr/>
        </p:nvSpPr>
        <p:spPr>
          <a:xfrm>
            <a:off x="1665305" y="3891152"/>
            <a:ext cx="4122295" cy="4114800"/>
          </a:xfrm>
          <a:custGeom>
            <a:rect b="b" l="l" r="r" t="t"/>
            <a:pathLst>
              <a:path extrusionOk="0" h="4114800" w="4122295">
                <a:moveTo>
                  <a:pt x="0" y="0"/>
                </a:moveTo>
                <a:lnTo>
                  <a:pt x="4122295" y="0"/>
                </a:lnTo>
                <a:lnTo>
                  <a:pt x="41222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4"/>
          <p:cNvSpPr txBox="1"/>
          <p:nvPr/>
        </p:nvSpPr>
        <p:spPr>
          <a:xfrm>
            <a:off x="1244600" y="1676400"/>
            <a:ext cx="6197600" cy="1071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99"/>
              <a:buFont typeface="Arial"/>
              <a:buNone/>
            </a:pPr>
            <a:r>
              <a:rPr b="1" i="0" lang="en-US" sz="6799" u="none" cap="none" strike="noStrike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Key Features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4"/>
          <p:cNvSpPr txBox="1"/>
          <p:nvPr/>
        </p:nvSpPr>
        <p:spPr>
          <a:xfrm>
            <a:off x="10145339" y="2505300"/>
            <a:ext cx="61482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Provide a comprehensive, easy-to-navigate schedule that eliminates the need for searching through school websites.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1D1A1B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41" name="Google Shape;241;p4"/>
          <p:cNvSpPr txBox="1"/>
          <p:nvPr/>
        </p:nvSpPr>
        <p:spPr>
          <a:xfrm>
            <a:off x="10145339" y="4219800"/>
            <a:ext cx="61482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Users can opt-in for tiered push notifications at 30, 15, and 5-minute intervals. This allows students to manage their time effectively.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4"/>
          <p:cNvSpPr txBox="1"/>
          <p:nvPr/>
        </p:nvSpPr>
        <p:spPr>
          <a:xfrm>
            <a:off x="10145339" y="1986152"/>
            <a:ext cx="4583488" cy="4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b="1" i="0" lang="en-US" sz="2499" u="none" cap="none" strike="noStrike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Info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4"/>
          <p:cNvSpPr txBox="1"/>
          <p:nvPr/>
        </p:nvSpPr>
        <p:spPr>
          <a:xfrm>
            <a:off x="10145339" y="3700652"/>
            <a:ext cx="4583488" cy="4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b="1" i="0" lang="en-US" sz="2499" u="none" cap="none" strike="noStrike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Notification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4"/>
          <p:cNvSpPr txBox="1"/>
          <p:nvPr/>
        </p:nvSpPr>
        <p:spPr>
          <a:xfrm>
            <a:off x="10145339" y="5934300"/>
            <a:ext cx="61482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Interactive live map that visualizes the shuttle’s exact location in real-time.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1D1A1B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45" name="Google Shape;245;p4"/>
          <p:cNvSpPr txBox="1"/>
          <p:nvPr/>
        </p:nvSpPr>
        <p:spPr>
          <a:xfrm>
            <a:off x="10145339" y="5415152"/>
            <a:ext cx="4583488" cy="4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b="1" i="0" lang="en-US" sz="2499" u="none" cap="none" strike="noStrike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Tracking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4"/>
          <p:cNvSpPr txBox="1"/>
          <p:nvPr/>
        </p:nvSpPr>
        <p:spPr>
          <a:xfrm>
            <a:off x="10145339" y="7647177"/>
            <a:ext cx="6148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A dedicated interface designed specifically for drivers and transit managers.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4"/>
          <p:cNvSpPr txBox="1"/>
          <p:nvPr/>
        </p:nvSpPr>
        <p:spPr>
          <a:xfrm>
            <a:off x="10145339" y="7129652"/>
            <a:ext cx="42507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b="1" lang="en-US" sz="2499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Driver/Manager Interface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5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3" name="Google Shape;253;p5"/>
          <p:cNvGrpSpPr/>
          <p:nvPr/>
        </p:nvGrpSpPr>
        <p:grpSpPr>
          <a:xfrm>
            <a:off x="11774133" y="5063959"/>
            <a:ext cx="11379156" cy="5846455"/>
            <a:chOff x="0" y="-57150"/>
            <a:chExt cx="899019" cy="461904"/>
          </a:xfrm>
        </p:grpSpPr>
        <p:sp>
          <p:nvSpPr>
            <p:cNvPr id="254" name="Google Shape;254;p5"/>
            <p:cNvSpPr/>
            <p:nvPr/>
          </p:nvSpPr>
          <p:spPr>
            <a:xfrm>
              <a:off x="0" y="0"/>
              <a:ext cx="899019" cy="404754"/>
            </a:xfrm>
            <a:custGeom>
              <a:rect b="b" l="l" r="r" t="t"/>
              <a:pathLst>
                <a:path extrusionOk="0" h="404754" w="899019">
                  <a:moveTo>
                    <a:pt x="203200" y="0"/>
                  </a:moveTo>
                  <a:lnTo>
                    <a:pt x="899019" y="0"/>
                  </a:lnTo>
                  <a:lnTo>
                    <a:pt x="695819" y="404754"/>
                  </a:lnTo>
                  <a:lnTo>
                    <a:pt x="0" y="404754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A10D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5"/>
            <p:cNvSpPr txBox="1"/>
            <p:nvPr/>
          </p:nvSpPr>
          <p:spPr>
            <a:xfrm>
              <a:off x="101600" y="-57150"/>
              <a:ext cx="695819" cy="4619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6" name="Google Shape;256;p5"/>
          <p:cNvSpPr/>
          <p:nvPr/>
        </p:nvSpPr>
        <p:spPr>
          <a:xfrm flipH="1">
            <a:off x="11242833" y="7798737"/>
            <a:ext cx="6302261" cy="1892446"/>
          </a:xfrm>
          <a:custGeom>
            <a:rect b="b" l="l" r="r" t="t"/>
            <a:pathLst>
              <a:path extrusionOk="0" h="1892446" w="6302261">
                <a:moveTo>
                  <a:pt x="6302261" y="0"/>
                </a:moveTo>
                <a:lnTo>
                  <a:pt x="0" y="0"/>
                </a:lnTo>
                <a:lnTo>
                  <a:pt x="0" y="1892445"/>
                </a:lnTo>
                <a:lnTo>
                  <a:pt x="6302261" y="1892445"/>
                </a:lnTo>
                <a:lnTo>
                  <a:pt x="6302261" y="0"/>
                </a:lnTo>
                <a:close/>
              </a:path>
            </a:pathLst>
          </a:custGeom>
          <a:blipFill rotWithShape="1">
            <a:blip r:embed="rId4">
              <a:alphaModFix amt="75000"/>
            </a:blip>
            <a:stretch>
              <a:fillRect b="0" l="0" r="0" t="-7899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7" name="Google Shape;257;p5"/>
          <p:cNvGrpSpPr/>
          <p:nvPr/>
        </p:nvGrpSpPr>
        <p:grpSpPr>
          <a:xfrm>
            <a:off x="9144000" y="-2292959"/>
            <a:ext cx="14499313" cy="10310744"/>
            <a:chOff x="0" y="-57150"/>
            <a:chExt cx="609727" cy="433589"/>
          </a:xfrm>
        </p:grpSpPr>
        <p:sp>
          <p:nvSpPr>
            <p:cNvPr id="258" name="Google Shape;258;p5"/>
            <p:cNvSpPr/>
            <p:nvPr/>
          </p:nvSpPr>
          <p:spPr>
            <a:xfrm>
              <a:off x="0" y="0"/>
              <a:ext cx="609727" cy="376439"/>
            </a:xfrm>
            <a:custGeom>
              <a:rect b="b" l="l" r="r" t="t"/>
              <a:pathLst>
                <a:path extrusionOk="0" h="376439" w="609727">
                  <a:moveTo>
                    <a:pt x="406527" y="0"/>
                  </a:moveTo>
                  <a:lnTo>
                    <a:pt x="0" y="0"/>
                  </a:lnTo>
                  <a:lnTo>
                    <a:pt x="203200" y="376439"/>
                  </a:lnTo>
                  <a:lnTo>
                    <a:pt x="609727" y="376439"/>
                  </a:lnTo>
                  <a:lnTo>
                    <a:pt x="406527" y="0"/>
                  </a:lnTo>
                  <a:close/>
                </a:path>
              </a:pathLst>
            </a:custGeom>
            <a:solidFill>
              <a:srgbClr val="B51F1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5"/>
            <p:cNvSpPr txBox="1"/>
            <p:nvPr/>
          </p:nvSpPr>
          <p:spPr>
            <a:xfrm>
              <a:off x="101600" y="-57150"/>
              <a:ext cx="406527" cy="4335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0" name="Google Shape;260;p5"/>
          <p:cNvSpPr/>
          <p:nvPr/>
        </p:nvSpPr>
        <p:spPr>
          <a:xfrm>
            <a:off x="11142501" y="1386775"/>
            <a:ext cx="2270840" cy="655451"/>
          </a:xfrm>
          <a:custGeom>
            <a:rect b="b" l="l" r="r" t="t"/>
            <a:pathLst>
              <a:path extrusionOk="0" h="655451" w="2270840">
                <a:moveTo>
                  <a:pt x="0" y="0"/>
                </a:moveTo>
                <a:lnTo>
                  <a:pt x="2270840" y="0"/>
                </a:lnTo>
                <a:lnTo>
                  <a:pt x="2270840" y="655450"/>
                </a:lnTo>
                <a:lnTo>
                  <a:pt x="0" y="6554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-21418" t="-6510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5"/>
          <p:cNvSpPr txBox="1"/>
          <p:nvPr/>
        </p:nvSpPr>
        <p:spPr>
          <a:xfrm>
            <a:off x="1244600" y="1899250"/>
            <a:ext cx="6475800" cy="10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99"/>
              <a:buFont typeface="Arial"/>
              <a:buNone/>
            </a:pPr>
            <a:r>
              <a:rPr b="1" i="0" lang="en-US" sz="6799" u="none" cap="none" strike="noStrike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Novel Features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5"/>
          <p:cNvSpPr/>
          <p:nvPr/>
        </p:nvSpPr>
        <p:spPr>
          <a:xfrm>
            <a:off x="-2785432" y="9977430"/>
            <a:ext cx="11434272" cy="1293877"/>
          </a:xfrm>
          <a:custGeom>
            <a:rect b="b" l="l" r="r" t="t"/>
            <a:pathLst>
              <a:path extrusionOk="0" h="1293877" w="11434272">
                <a:moveTo>
                  <a:pt x="0" y="0"/>
                </a:moveTo>
                <a:lnTo>
                  <a:pt x="11434272" y="0"/>
                </a:lnTo>
                <a:lnTo>
                  <a:pt x="11434272" y="1293877"/>
                </a:lnTo>
                <a:lnTo>
                  <a:pt x="0" y="12938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-48319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5"/>
          <p:cNvSpPr txBox="1"/>
          <p:nvPr/>
        </p:nvSpPr>
        <p:spPr>
          <a:xfrm>
            <a:off x="1130650" y="3168817"/>
            <a:ext cx="7746900" cy="46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05433" lvl="1" marL="49657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D1A1B"/>
              </a:buClr>
              <a:buSzPts val="3200"/>
              <a:buFont typeface="Arial"/>
              <a:buChar char="•"/>
            </a:pPr>
            <a:r>
              <a:rPr b="1" lang="en-US" sz="3200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The first software solution specifically for the unique needs of our school's shuttle system.</a:t>
            </a:r>
            <a:endParaRPr b="1" sz="3200">
              <a:solidFill>
                <a:srgbClr val="1D1A1B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305433" lvl="1" marL="49657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D1A1B"/>
              </a:buClr>
              <a:buSzPts val="3200"/>
              <a:buFont typeface="Public Sans"/>
              <a:buChar char="•"/>
            </a:pPr>
            <a:r>
              <a:rPr b="1" lang="en-US" sz="3200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Introduces essential tools like live tracking and notifications that are not currently available through any other campus resource.</a:t>
            </a:r>
            <a:endParaRPr b="1" sz="3200">
              <a:solidFill>
                <a:srgbClr val="1D1A1B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grpSp>
        <p:nvGrpSpPr>
          <p:cNvPr id="264" name="Google Shape;264;p5"/>
          <p:cNvGrpSpPr/>
          <p:nvPr/>
        </p:nvGrpSpPr>
        <p:grpSpPr>
          <a:xfrm rot="10800000">
            <a:off x="-1471996" y="-1362592"/>
            <a:ext cx="5119583" cy="2695167"/>
            <a:chOff x="0" y="-57150"/>
            <a:chExt cx="1177416" cy="619842"/>
          </a:xfrm>
        </p:grpSpPr>
        <p:sp>
          <p:nvSpPr>
            <p:cNvPr id="265" name="Google Shape;265;p5"/>
            <p:cNvSpPr/>
            <p:nvPr/>
          </p:nvSpPr>
          <p:spPr>
            <a:xfrm>
              <a:off x="0" y="0"/>
              <a:ext cx="1177416" cy="562692"/>
            </a:xfrm>
            <a:custGeom>
              <a:rect b="b" l="l" r="r" t="t"/>
              <a:pathLst>
                <a:path extrusionOk="0" h="562692" w="1177416">
                  <a:moveTo>
                    <a:pt x="1177416" y="281346"/>
                  </a:moveTo>
                  <a:lnTo>
                    <a:pt x="974216" y="562692"/>
                  </a:lnTo>
                  <a:lnTo>
                    <a:pt x="203200" y="562692"/>
                  </a:lnTo>
                  <a:lnTo>
                    <a:pt x="0" y="281346"/>
                  </a:lnTo>
                  <a:lnTo>
                    <a:pt x="203200" y="0"/>
                  </a:lnTo>
                  <a:lnTo>
                    <a:pt x="974216" y="0"/>
                  </a:lnTo>
                  <a:lnTo>
                    <a:pt x="1177416" y="281346"/>
                  </a:lnTo>
                  <a:close/>
                </a:path>
              </a:pathLst>
            </a:custGeom>
            <a:solidFill>
              <a:srgbClr val="A10D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5"/>
            <p:cNvSpPr txBox="1"/>
            <p:nvPr/>
          </p:nvSpPr>
          <p:spPr>
            <a:xfrm>
              <a:off x="114300" y="-57150"/>
              <a:ext cx="948816" cy="6198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7" name="Google Shape;267;p5"/>
          <p:cNvGrpSpPr/>
          <p:nvPr/>
        </p:nvGrpSpPr>
        <p:grpSpPr>
          <a:xfrm rot="10800000">
            <a:off x="675045" y="-624938"/>
            <a:ext cx="5407290" cy="1305135"/>
            <a:chOff x="0" y="-57150"/>
            <a:chExt cx="2884471" cy="696212"/>
          </a:xfrm>
        </p:grpSpPr>
        <p:sp>
          <p:nvSpPr>
            <p:cNvPr id="268" name="Google Shape;268;p5"/>
            <p:cNvSpPr/>
            <p:nvPr/>
          </p:nvSpPr>
          <p:spPr>
            <a:xfrm>
              <a:off x="0" y="0"/>
              <a:ext cx="2884471" cy="639062"/>
            </a:xfrm>
            <a:custGeom>
              <a:rect b="b" l="l" r="r" t="t"/>
              <a:pathLst>
                <a:path extrusionOk="0" h="639062" w="2884471">
                  <a:moveTo>
                    <a:pt x="2884471" y="319531"/>
                  </a:moveTo>
                  <a:lnTo>
                    <a:pt x="2681271" y="639062"/>
                  </a:lnTo>
                  <a:lnTo>
                    <a:pt x="203200" y="639062"/>
                  </a:lnTo>
                  <a:lnTo>
                    <a:pt x="0" y="319531"/>
                  </a:lnTo>
                  <a:lnTo>
                    <a:pt x="203200" y="0"/>
                  </a:lnTo>
                  <a:lnTo>
                    <a:pt x="2681271" y="0"/>
                  </a:lnTo>
                  <a:lnTo>
                    <a:pt x="2884471" y="319531"/>
                  </a:lnTo>
                  <a:close/>
                </a:path>
              </a:pathLst>
            </a:custGeom>
            <a:solidFill>
              <a:srgbClr val="B51F19"/>
            </a:solidFill>
            <a:ln cap="sq" cmpd="sng" w="571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5"/>
            <p:cNvSpPr txBox="1"/>
            <p:nvPr/>
          </p:nvSpPr>
          <p:spPr>
            <a:xfrm>
              <a:off x="114300" y="-57150"/>
              <a:ext cx="2655871" cy="6962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0" name="Google Shape;270;p5"/>
          <p:cNvSpPr/>
          <p:nvPr/>
        </p:nvSpPr>
        <p:spPr>
          <a:xfrm rot="5400000">
            <a:off x="-1086039" y="5448229"/>
            <a:ext cx="2172079" cy="690405"/>
          </a:xfrm>
          <a:custGeom>
            <a:rect b="b" l="l" r="r" t="t"/>
            <a:pathLst>
              <a:path extrusionOk="0" h="690405" w="2172079">
                <a:moveTo>
                  <a:pt x="0" y="0"/>
                </a:moveTo>
                <a:lnTo>
                  <a:pt x="2172078" y="0"/>
                </a:lnTo>
                <a:lnTo>
                  <a:pt x="2172078" y="690404"/>
                </a:lnTo>
                <a:lnTo>
                  <a:pt x="0" y="6904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-2347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5"/>
          <p:cNvSpPr/>
          <p:nvPr/>
        </p:nvSpPr>
        <p:spPr>
          <a:xfrm>
            <a:off x="12646769" y="9439275"/>
            <a:ext cx="1533144" cy="289381"/>
          </a:xfrm>
          <a:custGeom>
            <a:rect b="b" l="l" r="r" t="t"/>
            <a:pathLst>
              <a:path extrusionOk="0" h="289381" w="1533144">
                <a:moveTo>
                  <a:pt x="0" y="0"/>
                </a:moveTo>
                <a:lnTo>
                  <a:pt x="1533144" y="0"/>
                </a:lnTo>
                <a:lnTo>
                  <a:pt x="1533144" y="289381"/>
                </a:lnTo>
                <a:lnTo>
                  <a:pt x="0" y="2893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5"/>
          <p:cNvSpPr/>
          <p:nvPr/>
        </p:nvSpPr>
        <p:spPr>
          <a:xfrm>
            <a:off x="-508390" y="8777238"/>
            <a:ext cx="1752990" cy="1509762"/>
          </a:xfrm>
          <a:custGeom>
            <a:rect b="b" l="l" r="r" t="t"/>
            <a:pathLst>
              <a:path extrusionOk="0" h="1509762" w="1752990">
                <a:moveTo>
                  <a:pt x="0" y="0"/>
                </a:moveTo>
                <a:lnTo>
                  <a:pt x="1752990" y="0"/>
                </a:lnTo>
                <a:lnTo>
                  <a:pt x="1752990" y="1509762"/>
                </a:lnTo>
                <a:lnTo>
                  <a:pt x="0" y="1509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5"/>
          <p:cNvSpPr/>
          <p:nvPr/>
        </p:nvSpPr>
        <p:spPr>
          <a:xfrm>
            <a:off x="16537781" y="-2032197"/>
            <a:ext cx="3098800" cy="2738564"/>
          </a:xfrm>
          <a:custGeom>
            <a:rect b="b" l="l" r="r" t="t"/>
            <a:pathLst>
              <a:path extrusionOk="0" h="2738564" w="3098800">
                <a:moveTo>
                  <a:pt x="0" y="0"/>
                </a:moveTo>
                <a:lnTo>
                  <a:pt x="3098800" y="0"/>
                </a:lnTo>
                <a:lnTo>
                  <a:pt x="3098800" y="2738564"/>
                </a:lnTo>
                <a:lnTo>
                  <a:pt x="0" y="27385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5"/>
          <p:cNvSpPr/>
          <p:nvPr/>
        </p:nvSpPr>
        <p:spPr>
          <a:xfrm>
            <a:off x="17800265" y="9827062"/>
            <a:ext cx="1992249" cy="4114800"/>
          </a:xfrm>
          <a:custGeom>
            <a:rect b="b" l="l" r="r" t="t"/>
            <a:pathLst>
              <a:path extrusionOk="0" h="4114800" w="1992249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5"/>
          <p:cNvSpPr/>
          <p:nvPr/>
        </p:nvSpPr>
        <p:spPr>
          <a:xfrm>
            <a:off x="9324347" y="1386782"/>
            <a:ext cx="7408243" cy="6422722"/>
          </a:xfrm>
          <a:custGeom>
            <a:rect b="b" l="l" r="r" t="t"/>
            <a:pathLst>
              <a:path extrusionOk="0" h="630606" w="727368">
                <a:moveTo>
                  <a:pt x="727368" y="315303"/>
                </a:moveTo>
                <a:lnTo>
                  <a:pt x="524168" y="630606"/>
                </a:lnTo>
                <a:lnTo>
                  <a:pt x="203200" y="630606"/>
                </a:lnTo>
                <a:lnTo>
                  <a:pt x="0" y="315303"/>
                </a:lnTo>
                <a:lnTo>
                  <a:pt x="203200" y="0"/>
                </a:lnTo>
                <a:lnTo>
                  <a:pt x="524168" y="0"/>
                </a:lnTo>
                <a:lnTo>
                  <a:pt x="727368" y="315303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-15019" r="-15019" t="0"/>
            </a:stretch>
          </a:blipFill>
          <a:ln cap="sq" cmpd="sng" w="14287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6" name="Google Shape;276;p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1289684" y="2125521"/>
            <a:ext cx="3477569" cy="4629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ba4c4b9c29_0_0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2" name="Google Shape;282;g3ba4c4b9c29_0_0"/>
          <p:cNvGrpSpPr/>
          <p:nvPr/>
        </p:nvGrpSpPr>
        <p:grpSpPr>
          <a:xfrm>
            <a:off x="11774133" y="5063959"/>
            <a:ext cx="11379153" cy="5847673"/>
            <a:chOff x="0" y="-57150"/>
            <a:chExt cx="899019" cy="462000"/>
          </a:xfrm>
        </p:grpSpPr>
        <p:sp>
          <p:nvSpPr>
            <p:cNvPr id="283" name="Google Shape;283;g3ba4c4b9c29_0_0"/>
            <p:cNvSpPr/>
            <p:nvPr/>
          </p:nvSpPr>
          <p:spPr>
            <a:xfrm>
              <a:off x="0" y="0"/>
              <a:ext cx="899019" cy="404754"/>
            </a:xfrm>
            <a:custGeom>
              <a:rect b="b" l="l" r="r" t="t"/>
              <a:pathLst>
                <a:path extrusionOk="0" h="404754" w="899019">
                  <a:moveTo>
                    <a:pt x="203200" y="0"/>
                  </a:moveTo>
                  <a:lnTo>
                    <a:pt x="899019" y="0"/>
                  </a:lnTo>
                  <a:lnTo>
                    <a:pt x="695819" y="404754"/>
                  </a:lnTo>
                  <a:lnTo>
                    <a:pt x="0" y="404754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A10D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g3ba4c4b9c29_0_0"/>
            <p:cNvSpPr txBox="1"/>
            <p:nvPr/>
          </p:nvSpPr>
          <p:spPr>
            <a:xfrm>
              <a:off x="101600" y="-57150"/>
              <a:ext cx="695700" cy="46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5" name="Google Shape;285;g3ba4c4b9c29_0_0"/>
          <p:cNvSpPr/>
          <p:nvPr/>
        </p:nvSpPr>
        <p:spPr>
          <a:xfrm flipH="1">
            <a:off x="10881508" y="8017787"/>
            <a:ext cx="6302261" cy="1892446"/>
          </a:xfrm>
          <a:custGeom>
            <a:rect b="b" l="l" r="r" t="t"/>
            <a:pathLst>
              <a:path extrusionOk="0" h="1892446" w="6302261">
                <a:moveTo>
                  <a:pt x="6302261" y="0"/>
                </a:moveTo>
                <a:lnTo>
                  <a:pt x="0" y="0"/>
                </a:lnTo>
                <a:lnTo>
                  <a:pt x="0" y="1892445"/>
                </a:lnTo>
                <a:lnTo>
                  <a:pt x="6302261" y="1892445"/>
                </a:lnTo>
                <a:lnTo>
                  <a:pt x="6302261" y="0"/>
                </a:lnTo>
                <a:close/>
              </a:path>
            </a:pathLst>
          </a:custGeom>
          <a:blipFill rotWithShape="1">
            <a:blip r:embed="rId4">
              <a:alphaModFix amt="75000"/>
            </a:blip>
            <a:stretch>
              <a:fillRect b="0" l="0" r="0" t="-7898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6" name="Google Shape;286;g3ba4c4b9c29_0_0"/>
          <p:cNvGrpSpPr/>
          <p:nvPr/>
        </p:nvGrpSpPr>
        <p:grpSpPr>
          <a:xfrm>
            <a:off x="9144000" y="-2292959"/>
            <a:ext cx="14499308" cy="10310746"/>
            <a:chOff x="0" y="-57150"/>
            <a:chExt cx="609727" cy="433589"/>
          </a:xfrm>
        </p:grpSpPr>
        <p:sp>
          <p:nvSpPr>
            <p:cNvPr id="287" name="Google Shape;287;g3ba4c4b9c29_0_0"/>
            <p:cNvSpPr/>
            <p:nvPr/>
          </p:nvSpPr>
          <p:spPr>
            <a:xfrm>
              <a:off x="0" y="0"/>
              <a:ext cx="609727" cy="376439"/>
            </a:xfrm>
            <a:custGeom>
              <a:rect b="b" l="l" r="r" t="t"/>
              <a:pathLst>
                <a:path extrusionOk="0" h="376439" w="609727">
                  <a:moveTo>
                    <a:pt x="406527" y="0"/>
                  </a:moveTo>
                  <a:lnTo>
                    <a:pt x="0" y="0"/>
                  </a:lnTo>
                  <a:lnTo>
                    <a:pt x="203200" y="376439"/>
                  </a:lnTo>
                  <a:lnTo>
                    <a:pt x="609727" y="376439"/>
                  </a:lnTo>
                  <a:lnTo>
                    <a:pt x="406527" y="0"/>
                  </a:lnTo>
                  <a:close/>
                </a:path>
              </a:pathLst>
            </a:custGeom>
            <a:solidFill>
              <a:srgbClr val="B51F1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g3ba4c4b9c29_0_0"/>
            <p:cNvSpPr txBox="1"/>
            <p:nvPr/>
          </p:nvSpPr>
          <p:spPr>
            <a:xfrm>
              <a:off x="101600" y="-57150"/>
              <a:ext cx="406500" cy="43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9" name="Google Shape;289;g3ba4c4b9c29_0_0"/>
          <p:cNvSpPr/>
          <p:nvPr/>
        </p:nvSpPr>
        <p:spPr>
          <a:xfrm>
            <a:off x="11142501" y="1386775"/>
            <a:ext cx="2270840" cy="655451"/>
          </a:xfrm>
          <a:custGeom>
            <a:rect b="b" l="l" r="r" t="t"/>
            <a:pathLst>
              <a:path extrusionOk="0" h="655451" w="2270840">
                <a:moveTo>
                  <a:pt x="0" y="0"/>
                </a:moveTo>
                <a:lnTo>
                  <a:pt x="2270840" y="0"/>
                </a:lnTo>
                <a:lnTo>
                  <a:pt x="2270840" y="655450"/>
                </a:lnTo>
                <a:lnTo>
                  <a:pt x="0" y="6554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-21419" t="-6510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g3ba4c4b9c29_0_0"/>
          <p:cNvSpPr txBox="1"/>
          <p:nvPr/>
        </p:nvSpPr>
        <p:spPr>
          <a:xfrm>
            <a:off x="1244600" y="1899250"/>
            <a:ext cx="7404300" cy="10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99"/>
              <a:buFont typeface="Arial"/>
              <a:buNone/>
            </a:pPr>
            <a:r>
              <a:rPr b="1" lang="en-US" sz="6799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Tools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g3ba4c4b9c29_0_0"/>
          <p:cNvSpPr/>
          <p:nvPr/>
        </p:nvSpPr>
        <p:spPr>
          <a:xfrm>
            <a:off x="-2785432" y="9977430"/>
            <a:ext cx="11434272" cy="1293877"/>
          </a:xfrm>
          <a:custGeom>
            <a:rect b="b" l="l" r="r" t="t"/>
            <a:pathLst>
              <a:path extrusionOk="0" h="1293877" w="11434272">
                <a:moveTo>
                  <a:pt x="0" y="0"/>
                </a:moveTo>
                <a:lnTo>
                  <a:pt x="11434272" y="0"/>
                </a:lnTo>
                <a:lnTo>
                  <a:pt x="11434272" y="1293877"/>
                </a:lnTo>
                <a:lnTo>
                  <a:pt x="0" y="12938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-48315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g3ba4c4b9c29_0_0"/>
          <p:cNvSpPr txBox="1"/>
          <p:nvPr/>
        </p:nvSpPr>
        <p:spPr>
          <a:xfrm>
            <a:off x="1064975" y="3428992"/>
            <a:ext cx="7746900" cy="4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56233" lvl="1" marL="49657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D1A1B"/>
              </a:buClr>
              <a:buSzPts val="4000"/>
              <a:buFont typeface="Public Sans"/>
              <a:buChar char="•"/>
            </a:pPr>
            <a:r>
              <a:rPr b="1" lang="en-US" sz="4000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Android Studio</a:t>
            </a:r>
            <a:endParaRPr b="1" sz="4000">
              <a:solidFill>
                <a:srgbClr val="1D1A1B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356233" lvl="1" marL="49657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D1A1B"/>
              </a:buClr>
              <a:buSzPts val="4000"/>
              <a:buFont typeface="Public Sans"/>
              <a:buChar char="•"/>
            </a:pPr>
            <a:r>
              <a:rPr b="1" lang="en-US" sz="4000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Google Drive/</a:t>
            </a:r>
            <a:r>
              <a:rPr b="1" lang="en-US" sz="4000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Calendar</a:t>
            </a:r>
            <a:endParaRPr b="1" sz="4000">
              <a:solidFill>
                <a:srgbClr val="1D1A1B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356233" lvl="1" marL="49657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D1A1B"/>
              </a:buClr>
              <a:buSzPts val="4000"/>
              <a:buFont typeface="Public Sans"/>
              <a:buChar char="•"/>
            </a:pPr>
            <a:r>
              <a:rPr b="1" lang="en-US" sz="4000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Discord</a:t>
            </a:r>
            <a:endParaRPr b="1" sz="4000">
              <a:solidFill>
                <a:srgbClr val="1D1A1B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356233" lvl="1" marL="49657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D1A1B"/>
              </a:buClr>
              <a:buSzPts val="4000"/>
              <a:buFont typeface="Public Sans"/>
              <a:buChar char="•"/>
            </a:pPr>
            <a:r>
              <a:rPr b="1" lang="en-US" sz="4000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Jira</a:t>
            </a:r>
            <a:endParaRPr b="1" sz="4000">
              <a:solidFill>
                <a:srgbClr val="1D1A1B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356233" lvl="1" marL="49657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D1A1B"/>
              </a:buClr>
              <a:buSzPts val="4000"/>
              <a:buFont typeface="Public Sans"/>
              <a:buChar char="•"/>
            </a:pPr>
            <a:r>
              <a:rPr b="1" lang="en-US" sz="4000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GitHub</a:t>
            </a:r>
            <a:endParaRPr b="1" sz="4000">
              <a:solidFill>
                <a:srgbClr val="1D1A1B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grpSp>
        <p:nvGrpSpPr>
          <p:cNvPr id="293" name="Google Shape;293;g3ba4c4b9c29_0_0"/>
          <p:cNvGrpSpPr/>
          <p:nvPr/>
        </p:nvGrpSpPr>
        <p:grpSpPr>
          <a:xfrm rot="10800000">
            <a:off x="-1472053" y="-1362619"/>
            <a:ext cx="5119640" cy="2695197"/>
            <a:chOff x="0" y="-57150"/>
            <a:chExt cx="1177416" cy="619842"/>
          </a:xfrm>
        </p:grpSpPr>
        <p:sp>
          <p:nvSpPr>
            <p:cNvPr id="294" name="Google Shape;294;g3ba4c4b9c29_0_0"/>
            <p:cNvSpPr/>
            <p:nvPr/>
          </p:nvSpPr>
          <p:spPr>
            <a:xfrm>
              <a:off x="0" y="0"/>
              <a:ext cx="1177416" cy="562692"/>
            </a:xfrm>
            <a:custGeom>
              <a:rect b="b" l="l" r="r" t="t"/>
              <a:pathLst>
                <a:path extrusionOk="0" h="562692" w="1177416">
                  <a:moveTo>
                    <a:pt x="1177416" y="281346"/>
                  </a:moveTo>
                  <a:lnTo>
                    <a:pt x="974216" y="562692"/>
                  </a:lnTo>
                  <a:lnTo>
                    <a:pt x="203200" y="562692"/>
                  </a:lnTo>
                  <a:lnTo>
                    <a:pt x="0" y="281346"/>
                  </a:lnTo>
                  <a:lnTo>
                    <a:pt x="203200" y="0"/>
                  </a:lnTo>
                  <a:lnTo>
                    <a:pt x="974216" y="0"/>
                  </a:lnTo>
                  <a:lnTo>
                    <a:pt x="1177416" y="281346"/>
                  </a:lnTo>
                  <a:close/>
                </a:path>
              </a:pathLst>
            </a:custGeom>
            <a:solidFill>
              <a:srgbClr val="A10D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g3ba4c4b9c29_0_0"/>
            <p:cNvSpPr txBox="1"/>
            <p:nvPr/>
          </p:nvSpPr>
          <p:spPr>
            <a:xfrm>
              <a:off x="114300" y="-57150"/>
              <a:ext cx="948900" cy="61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6" name="Google Shape;296;g3ba4c4b9c29_0_0"/>
          <p:cNvGrpSpPr/>
          <p:nvPr/>
        </p:nvGrpSpPr>
        <p:grpSpPr>
          <a:xfrm rot="10800000">
            <a:off x="675106" y="-625088"/>
            <a:ext cx="5407229" cy="1305284"/>
            <a:chOff x="0" y="-57150"/>
            <a:chExt cx="2884471" cy="696300"/>
          </a:xfrm>
        </p:grpSpPr>
        <p:sp>
          <p:nvSpPr>
            <p:cNvPr id="297" name="Google Shape;297;g3ba4c4b9c29_0_0"/>
            <p:cNvSpPr/>
            <p:nvPr/>
          </p:nvSpPr>
          <p:spPr>
            <a:xfrm>
              <a:off x="0" y="0"/>
              <a:ext cx="2884471" cy="639062"/>
            </a:xfrm>
            <a:custGeom>
              <a:rect b="b" l="l" r="r" t="t"/>
              <a:pathLst>
                <a:path extrusionOk="0" h="639062" w="2884471">
                  <a:moveTo>
                    <a:pt x="2884471" y="319531"/>
                  </a:moveTo>
                  <a:lnTo>
                    <a:pt x="2681271" y="639062"/>
                  </a:lnTo>
                  <a:lnTo>
                    <a:pt x="203200" y="639062"/>
                  </a:lnTo>
                  <a:lnTo>
                    <a:pt x="0" y="319531"/>
                  </a:lnTo>
                  <a:lnTo>
                    <a:pt x="203200" y="0"/>
                  </a:lnTo>
                  <a:lnTo>
                    <a:pt x="2681271" y="0"/>
                  </a:lnTo>
                  <a:lnTo>
                    <a:pt x="2884471" y="319531"/>
                  </a:lnTo>
                  <a:close/>
                </a:path>
              </a:pathLst>
            </a:custGeom>
            <a:solidFill>
              <a:srgbClr val="B51F19"/>
            </a:solidFill>
            <a:ln cap="sq" cmpd="sng" w="571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g3ba4c4b9c29_0_0"/>
            <p:cNvSpPr txBox="1"/>
            <p:nvPr/>
          </p:nvSpPr>
          <p:spPr>
            <a:xfrm>
              <a:off x="114300" y="-57150"/>
              <a:ext cx="2655900" cy="69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9" name="Google Shape;299;g3ba4c4b9c29_0_0"/>
          <p:cNvSpPr/>
          <p:nvPr/>
        </p:nvSpPr>
        <p:spPr>
          <a:xfrm rot="5400000">
            <a:off x="-1086039" y="5448229"/>
            <a:ext cx="2172079" cy="690405"/>
          </a:xfrm>
          <a:custGeom>
            <a:rect b="b" l="l" r="r" t="t"/>
            <a:pathLst>
              <a:path extrusionOk="0" h="690405" w="2172079">
                <a:moveTo>
                  <a:pt x="0" y="0"/>
                </a:moveTo>
                <a:lnTo>
                  <a:pt x="2172078" y="0"/>
                </a:lnTo>
                <a:lnTo>
                  <a:pt x="2172078" y="690404"/>
                </a:lnTo>
                <a:lnTo>
                  <a:pt x="0" y="6904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-2347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g3ba4c4b9c29_0_0"/>
          <p:cNvSpPr/>
          <p:nvPr/>
        </p:nvSpPr>
        <p:spPr>
          <a:xfrm>
            <a:off x="12646769" y="9439275"/>
            <a:ext cx="1533144" cy="289381"/>
          </a:xfrm>
          <a:custGeom>
            <a:rect b="b" l="l" r="r" t="t"/>
            <a:pathLst>
              <a:path extrusionOk="0" h="289381" w="1533144">
                <a:moveTo>
                  <a:pt x="0" y="0"/>
                </a:moveTo>
                <a:lnTo>
                  <a:pt x="1533144" y="0"/>
                </a:lnTo>
                <a:lnTo>
                  <a:pt x="1533144" y="289381"/>
                </a:lnTo>
                <a:lnTo>
                  <a:pt x="0" y="2893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g3ba4c4b9c29_0_0"/>
          <p:cNvSpPr/>
          <p:nvPr/>
        </p:nvSpPr>
        <p:spPr>
          <a:xfrm>
            <a:off x="-508390" y="8777238"/>
            <a:ext cx="1752990" cy="1509762"/>
          </a:xfrm>
          <a:custGeom>
            <a:rect b="b" l="l" r="r" t="t"/>
            <a:pathLst>
              <a:path extrusionOk="0" h="1509762" w="1752990">
                <a:moveTo>
                  <a:pt x="0" y="0"/>
                </a:moveTo>
                <a:lnTo>
                  <a:pt x="1752990" y="0"/>
                </a:lnTo>
                <a:lnTo>
                  <a:pt x="1752990" y="1509762"/>
                </a:lnTo>
                <a:lnTo>
                  <a:pt x="0" y="1509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g3ba4c4b9c29_0_0"/>
          <p:cNvSpPr/>
          <p:nvPr/>
        </p:nvSpPr>
        <p:spPr>
          <a:xfrm>
            <a:off x="16537781" y="-2032197"/>
            <a:ext cx="3098800" cy="2738564"/>
          </a:xfrm>
          <a:custGeom>
            <a:rect b="b" l="l" r="r" t="t"/>
            <a:pathLst>
              <a:path extrusionOk="0" h="2738564" w="3098800">
                <a:moveTo>
                  <a:pt x="0" y="0"/>
                </a:moveTo>
                <a:lnTo>
                  <a:pt x="3098800" y="0"/>
                </a:lnTo>
                <a:lnTo>
                  <a:pt x="3098800" y="2738564"/>
                </a:lnTo>
                <a:lnTo>
                  <a:pt x="0" y="27385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g3ba4c4b9c29_0_0"/>
          <p:cNvSpPr/>
          <p:nvPr/>
        </p:nvSpPr>
        <p:spPr>
          <a:xfrm>
            <a:off x="17800265" y="9827062"/>
            <a:ext cx="1992249" cy="4114800"/>
          </a:xfrm>
          <a:custGeom>
            <a:rect b="b" l="l" r="r" t="t"/>
            <a:pathLst>
              <a:path extrusionOk="0" h="4114800" w="1992249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g3ba4c4b9c29_0_0"/>
          <p:cNvSpPr/>
          <p:nvPr/>
        </p:nvSpPr>
        <p:spPr>
          <a:xfrm>
            <a:off x="8811872" y="1509707"/>
            <a:ext cx="7408243" cy="6422722"/>
          </a:xfrm>
          <a:custGeom>
            <a:rect b="b" l="l" r="r" t="t"/>
            <a:pathLst>
              <a:path extrusionOk="0" h="630606" w="727368">
                <a:moveTo>
                  <a:pt x="727368" y="315303"/>
                </a:moveTo>
                <a:lnTo>
                  <a:pt x="524168" y="630606"/>
                </a:lnTo>
                <a:lnTo>
                  <a:pt x="203200" y="630606"/>
                </a:lnTo>
                <a:lnTo>
                  <a:pt x="0" y="315303"/>
                </a:lnTo>
                <a:lnTo>
                  <a:pt x="203200" y="0"/>
                </a:lnTo>
                <a:lnTo>
                  <a:pt x="524168" y="0"/>
                </a:lnTo>
                <a:lnTo>
                  <a:pt x="727368" y="315303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-15019" r="-15019" t="0"/>
            </a:stretch>
          </a:blipFill>
          <a:ln cap="sq" cmpd="sng" w="14287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5" name="Google Shape;305;g3ba4c4b9c29_0_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0881499" y="2888824"/>
            <a:ext cx="3534175" cy="366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6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1" name="Google Shape;311;p6"/>
          <p:cNvGrpSpPr/>
          <p:nvPr/>
        </p:nvGrpSpPr>
        <p:grpSpPr>
          <a:xfrm>
            <a:off x="-4921484" y="4101673"/>
            <a:ext cx="13089173" cy="6275665"/>
            <a:chOff x="0" y="-57150"/>
            <a:chExt cx="677619" cy="324888"/>
          </a:xfrm>
        </p:grpSpPr>
        <p:sp>
          <p:nvSpPr>
            <p:cNvPr id="312" name="Google Shape;312;p6"/>
            <p:cNvSpPr/>
            <p:nvPr/>
          </p:nvSpPr>
          <p:spPr>
            <a:xfrm>
              <a:off x="0" y="0"/>
              <a:ext cx="677619" cy="267738"/>
            </a:xfrm>
            <a:custGeom>
              <a:rect b="b" l="l" r="r" t="t"/>
              <a:pathLst>
                <a:path extrusionOk="0" h="267738" w="677619">
                  <a:moveTo>
                    <a:pt x="474419" y="0"/>
                  </a:moveTo>
                  <a:lnTo>
                    <a:pt x="0" y="0"/>
                  </a:lnTo>
                  <a:lnTo>
                    <a:pt x="203200" y="267738"/>
                  </a:lnTo>
                  <a:lnTo>
                    <a:pt x="677619" y="267738"/>
                  </a:lnTo>
                  <a:lnTo>
                    <a:pt x="474419" y="0"/>
                  </a:lnTo>
                  <a:close/>
                </a:path>
              </a:pathLst>
            </a:custGeom>
            <a:solidFill>
              <a:srgbClr val="A10D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6"/>
            <p:cNvSpPr txBox="1"/>
            <p:nvPr/>
          </p:nvSpPr>
          <p:spPr>
            <a:xfrm>
              <a:off x="101600" y="-57150"/>
              <a:ext cx="474419" cy="324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4" name="Google Shape;314;p6"/>
          <p:cNvGrpSpPr/>
          <p:nvPr/>
        </p:nvGrpSpPr>
        <p:grpSpPr>
          <a:xfrm>
            <a:off x="-7006949" y="-1921633"/>
            <a:ext cx="13871531" cy="10113128"/>
            <a:chOff x="0" y="-57150"/>
            <a:chExt cx="473570" cy="345259"/>
          </a:xfrm>
        </p:grpSpPr>
        <p:sp>
          <p:nvSpPr>
            <p:cNvPr id="315" name="Google Shape;315;p6"/>
            <p:cNvSpPr/>
            <p:nvPr/>
          </p:nvSpPr>
          <p:spPr>
            <a:xfrm>
              <a:off x="0" y="0"/>
              <a:ext cx="473570" cy="288109"/>
            </a:xfrm>
            <a:custGeom>
              <a:rect b="b" l="l" r="r" t="t"/>
              <a:pathLst>
                <a:path extrusionOk="0" h="288109" w="473570">
                  <a:moveTo>
                    <a:pt x="203200" y="0"/>
                  </a:moveTo>
                  <a:lnTo>
                    <a:pt x="473570" y="0"/>
                  </a:lnTo>
                  <a:lnTo>
                    <a:pt x="270370" y="288109"/>
                  </a:lnTo>
                  <a:lnTo>
                    <a:pt x="0" y="28810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B51F1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6"/>
            <p:cNvSpPr txBox="1"/>
            <p:nvPr/>
          </p:nvSpPr>
          <p:spPr>
            <a:xfrm>
              <a:off x="101600" y="-57150"/>
              <a:ext cx="270370" cy="3452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7" name="Google Shape;317;p6"/>
          <p:cNvSpPr/>
          <p:nvPr/>
        </p:nvSpPr>
        <p:spPr>
          <a:xfrm rot="5400000">
            <a:off x="-751658" y="667555"/>
            <a:ext cx="7681894" cy="8338555"/>
          </a:xfrm>
          <a:custGeom>
            <a:rect b="b" l="l" r="r" t="t"/>
            <a:pathLst>
              <a:path extrusionOk="0" h="8338555" w="7681894">
                <a:moveTo>
                  <a:pt x="0" y="0"/>
                </a:moveTo>
                <a:lnTo>
                  <a:pt x="7681894" y="0"/>
                </a:lnTo>
                <a:lnTo>
                  <a:pt x="7681894" y="8338555"/>
                </a:lnTo>
                <a:lnTo>
                  <a:pt x="0" y="83385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6"/>
          <p:cNvSpPr/>
          <p:nvPr/>
        </p:nvSpPr>
        <p:spPr>
          <a:xfrm>
            <a:off x="-543103" y="1056532"/>
            <a:ext cx="7407684" cy="6422247"/>
          </a:xfrm>
          <a:custGeom>
            <a:rect b="b" l="l" r="r" t="t"/>
            <a:pathLst>
              <a:path extrusionOk="0" h="630606" w="727368">
                <a:moveTo>
                  <a:pt x="727368" y="315303"/>
                </a:moveTo>
                <a:lnTo>
                  <a:pt x="524168" y="630606"/>
                </a:lnTo>
                <a:lnTo>
                  <a:pt x="203200" y="630606"/>
                </a:lnTo>
                <a:lnTo>
                  <a:pt x="0" y="315303"/>
                </a:lnTo>
                <a:lnTo>
                  <a:pt x="203200" y="0"/>
                </a:lnTo>
                <a:lnTo>
                  <a:pt x="524168" y="0"/>
                </a:lnTo>
                <a:lnTo>
                  <a:pt x="727368" y="315303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15019" r="-15018" t="0"/>
            </a:stretch>
          </a:blipFill>
          <a:ln cap="sq" cmpd="sng" w="14287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6"/>
          <p:cNvSpPr/>
          <p:nvPr/>
        </p:nvSpPr>
        <p:spPr>
          <a:xfrm rot="-5400000">
            <a:off x="2486790" y="5191268"/>
            <a:ext cx="4650437" cy="5047964"/>
          </a:xfrm>
          <a:custGeom>
            <a:rect b="b" l="l" r="r" t="t"/>
            <a:pathLst>
              <a:path extrusionOk="0" h="5047964" w="4650437">
                <a:moveTo>
                  <a:pt x="0" y="0"/>
                </a:moveTo>
                <a:lnTo>
                  <a:pt x="4650437" y="0"/>
                </a:lnTo>
                <a:lnTo>
                  <a:pt x="4650437" y="5047964"/>
                </a:lnTo>
                <a:lnTo>
                  <a:pt x="0" y="50479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6"/>
          <p:cNvSpPr/>
          <p:nvPr/>
        </p:nvSpPr>
        <p:spPr>
          <a:xfrm>
            <a:off x="8075981" y="3506954"/>
            <a:ext cx="566367" cy="566367"/>
          </a:xfrm>
          <a:custGeom>
            <a:rect b="b" l="l" r="r" t="t"/>
            <a:pathLst>
              <a:path extrusionOk="0" h="566367" w="566367">
                <a:moveTo>
                  <a:pt x="0" y="0"/>
                </a:moveTo>
                <a:lnTo>
                  <a:pt x="566367" y="0"/>
                </a:lnTo>
                <a:lnTo>
                  <a:pt x="566367" y="566367"/>
                </a:lnTo>
                <a:lnTo>
                  <a:pt x="0" y="5663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6"/>
          <p:cNvSpPr/>
          <p:nvPr/>
        </p:nvSpPr>
        <p:spPr>
          <a:xfrm>
            <a:off x="8075981" y="5253230"/>
            <a:ext cx="566367" cy="566367"/>
          </a:xfrm>
          <a:custGeom>
            <a:rect b="b" l="l" r="r" t="t"/>
            <a:pathLst>
              <a:path extrusionOk="0" h="566367" w="566367">
                <a:moveTo>
                  <a:pt x="0" y="0"/>
                </a:moveTo>
                <a:lnTo>
                  <a:pt x="566367" y="0"/>
                </a:lnTo>
                <a:lnTo>
                  <a:pt x="566367" y="566367"/>
                </a:lnTo>
                <a:lnTo>
                  <a:pt x="0" y="5663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6"/>
          <p:cNvSpPr/>
          <p:nvPr/>
        </p:nvSpPr>
        <p:spPr>
          <a:xfrm>
            <a:off x="8075981" y="7000697"/>
            <a:ext cx="566367" cy="566367"/>
          </a:xfrm>
          <a:custGeom>
            <a:rect b="b" l="l" r="r" t="t"/>
            <a:pathLst>
              <a:path extrusionOk="0" h="566367" w="566367">
                <a:moveTo>
                  <a:pt x="0" y="0"/>
                </a:moveTo>
                <a:lnTo>
                  <a:pt x="566367" y="0"/>
                </a:lnTo>
                <a:lnTo>
                  <a:pt x="566367" y="566367"/>
                </a:lnTo>
                <a:lnTo>
                  <a:pt x="0" y="5663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3" name="Google Shape;323;p6"/>
          <p:cNvGrpSpPr/>
          <p:nvPr/>
        </p:nvGrpSpPr>
        <p:grpSpPr>
          <a:xfrm>
            <a:off x="8148499" y="3562927"/>
            <a:ext cx="421332" cy="421332"/>
            <a:chOff x="0" y="0"/>
            <a:chExt cx="812800" cy="812800"/>
          </a:xfrm>
        </p:grpSpPr>
        <p:sp>
          <p:nvSpPr>
            <p:cNvPr id="324" name="Google Shape;324;p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51F19"/>
            </a:solidFill>
            <a:ln cap="sq" cmpd="sng" w="476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6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6" name="Google Shape;326;p6"/>
          <p:cNvGrpSpPr/>
          <p:nvPr/>
        </p:nvGrpSpPr>
        <p:grpSpPr>
          <a:xfrm>
            <a:off x="8148499" y="5309204"/>
            <a:ext cx="421332" cy="421332"/>
            <a:chOff x="0" y="0"/>
            <a:chExt cx="812800" cy="812800"/>
          </a:xfrm>
        </p:grpSpPr>
        <p:sp>
          <p:nvSpPr>
            <p:cNvPr id="327" name="Google Shape;327;p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51F19"/>
            </a:solidFill>
            <a:ln cap="sq" cmpd="sng" w="476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6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9" name="Google Shape;329;p6"/>
          <p:cNvGrpSpPr/>
          <p:nvPr/>
        </p:nvGrpSpPr>
        <p:grpSpPr>
          <a:xfrm>
            <a:off x="8148499" y="7056671"/>
            <a:ext cx="421332" cy="421332"/>
            <a:chOff x="0" y="0"/>
            <a:chExt cx="812800" cy="812800"/>
          </a:xfrm>
        </p:grpSpPr>
        <p:sp>
          <p:nvSpPr>
            <p:cNvPr id="330" name="Google Shape;330;p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51F19"/>
            </a:solidFill>
            <a:ln cap="sq" cmpd="sng" w="476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6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2" name="Google Shape;332;p6"/>
          <p:cNvGrpSpPr/>
          <p:nvPr/>
        </p:nvGrpSpPr>
        <p:grpSpPr>
          <a:xfrm>
            <a:off x="14564053" y="-1477201"/>
            <a:ext cx="5390494" cy="3078191"/>
            <a:chOff x="0" y="0"/>
            <a:chExt cx="7187325" cy="4104254"/>
          </a:xfrm>
        </p:grpSpPr>
        <p:grpSp>
          <p:nvGrpSpPr>
            <p:cNvPr id="333" name="Google Shape;333;p6"/>
            <p:cNvGrpSpPr/>
            <p:nvPr/>
          </p:nvGrpSpPr>
          <p:grpSpPr>
            <a:xfrm rot="10800000">
              <a:off x="0" y="0"/>
              <a:ext cx="7187325" cy="3593555"/>
              <a:chOff x="0" y="-57150"/>
              <a:chExt cx="1239720" cy="619842"/>
            </a:xfrm>
          </p:grpSpPr>
          <p:sp>
            <p:nvSpPr>
              <p:cNvPr id="334" name="Google Shape;334;p6"/>
              <p:cNvSpPr/>
              <p:nvPr/>
            </p:nvSpPr>
            <p:spPr>
              <a:xfrm>
                <a:off x="0" y="0"/>
                <a:ext cx="1239720" cy="562692"/>
              </a:xfrm>
              <a:custGeom>
                <a:rect b="b" l="l" r="r" t="t"/>
                <a:pathLst>
                  <a:path extrusionOk="0" h="562692" w="1239720">
                    <a:moveTo>
                      <a:pt x="1239720" y="281346"/>
                    </a:moveTo>
                    <a:lnTo>
                      <a:pt x="1036520" y="562692"/>
                    </a:lnTo>
                    <a:lnTo>
                      <a:pt x="203200" y="562692"/>
                    </a:lnTo>
                    <a:lnTo>
                      <a:pt x="0" y="281346"/>
                    </a:lnTo>
                    <a:lnTo>
                      <a:pt x="203200" y="0"/>
                    </a:lnTo>
                    <a:lnTo>
                      <a:pt x="1036520" y="0"/>
                    </a:lnTo>
                    <a:lnTo>
                      <a:pt x="1239720" y="281346"/>
                    </a:lnTo>
                    <a:close/>
                  </a:path>
                </a:pathLst>
              </a:custGeom>
              <a:solidFill>
                <a:srgbClr val="A10D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" name="Google Shape;335;p6"/>
              <p:cNvSpPr txBox="1"/>
              <p:nvPr/>
            </p:nvSpPr>
            <p:spPr>
              <a:xfrm>
                <a:off x="114300" y="-57150"/>
                <a:ext cx="1011120" cy="6198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94388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6" name="Google Shape;336;p6"/>
            <p:cNvGrpSpPr/>
            <p:nvPr/>
          </p:nvGrpSpPr>
          <p:grpSpPr>
            <a:xfrm rot="10800000">
              <a:off x="2511062" y="2547952"/>
              <a:ext cx="3673400" cy="1556302"/>
              <a:chOff x="0" y="-57150"/>
              <a:chExt cx="1643297" cy="696212"/>
            </a:xfrm>
          </p:grpSpPr>
          <p:sp>
            <p:nvSpPr>
              <p:cNvPr id="337" name="Google Shape;337;p6"/>
              <p:cNvSpPr/>
              <p:nvPr/>
            </p:nvSpPr>
            <p:spPr>
              <a:xfrm>
                <a:off x="0" y="0"/>
                <a:ext cx="1643297" cy="639062"/>
              </a:xfrm>
              <a:custGeom>
                <a:rect b="b" l="l" r="r" t="t"/>
                <a:pathLst>
                  <a:path extrusionOk="0" h="639062" w="1643297">
                    <a:moveTo>
                      <a:pt x="1643297" y="319531"/>
                    </a:moveTo>
                    <a:lnTo>
                      <a:pt x="1440097" y="639062"/>
                    </a:lnTo>
                    <a:lnTo>
                      <a:pt x="203200" y="639062"/>
                    </a:lnTo>
                    <a:lnTo>
                      <a:pt x="0" y="319531"/>
                    </a:lnTo>
                    <a:lnTo>
                      <a:pt x="203200" y="0"/>
                    </a:lnTo>
                    <a:lnTo>
                      <a:pt x="1440097" y="0"/>
                    </a:lnTo>
                    <a:lnTo>
                      <a:pt x="1643297" y="319531"/>
                    </a:lnTo>
                    <a:close/>
                  </a:path>
                </a:pathLst>
              </a:custGeom>
              <a:solidFill>
                <a:srgbClr val="B51F19"/>
              </a:solidFill>
              <a:ln cap="sq" cmpd="sng" w="57150">
                <a:solidFill>
                  <a:srgbClr val="FFFFFF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" name="Google Shape;338;p6"/>
              <p:cNvSpPr txBox="1"/>
              <p:nvPr/>
            </p:nvSpPr>
            <p:spPr>
              <a:xfrm>
                <a:off x="114300" y="-57150"/>
                <a:ext cx="1414697" cy="6962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94388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39" name="Google Shape;339;p6"/>
          <p:cNvSpPr/>
          <p:nvPr/>
        </p:nvSpPr>
        <p:spPr>
          <a:xfrm rot="5400000">
            <a:off x="17201961" y="7533472"/>
            <a:ext cx="2172079" cy="690405"/>
          </a:xfrm>
          <a:custGeom>
            <a:rect b="b" l="l" r="r" t="t"/>
            <a:pathLst>
              <a:path extrusionOk="0" h="690405" w="2172079">
                <a:moveTo>
                  <a:pt x="0" y="0"/>
                </a:moveTo>
                <a:lnTo>
                  <a:pt x="2172078" y="0"/>
                </a:lnTo>
                <a:lnTo>
                  <a:pt x="2172078" y="690405"/>
                </a:lnTo>
                <a:lnTo>
                  <a:pt x="0" y="6904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-2347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6"/>
          <p:cNvSpPr/>
          <p:nvPr/>
        </p:nvSpPr>
        <p:spPr>
          <a:xfrm>
            <a:off x="583821" y="9889984"/>
            <a:ext cx="1321559" cy="523662"/>
          </a:xfrm>
          <a:custGeom>
            <a:rect b="b" l="l" r="r" t="t"/>
            <a:pathLst>
              <a:path extrusionOk="0" h="523662" w="1321559">
                <a:moveTo>
                  <a:pt x="0" y="0"/>
                </a:moveTo>
                <a:lnTo>
                  <a:pt x="1321558" y="0"/>
                </a:lnTo>
                <a:lnTo>
                  <a:pt x="1321558" y="523662"/>
                </a:lnTo>
                <a:lnTo>
                  <a:pt x="0" y="5236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-21418" t="-2027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6"/>
          <p:cNvSpPr/>
          <p:nvPr/>
        </p:nvSpPr>
        <p:spPr>
          <a:xfrm>
            <a:off x="2394167" y="320995"/>
            <a:ext cx="1533144" cy="289381"/>
          </a:xfrm>
          <a:custGeom>
            <a:rect b="b" l="l" r="r" t="t"/>
            <a:pathLst>
              <a:path extrusionOk="0" h="289381" w="1533144">
                <a:moveTo>
                  <a:pt x="0" y="0"/>
                </a:moveTo>
                <a:lnTo>
                  <a:pt x="1533144" y="0"/>
                </a:lnTo>
                <a:lnTo>
                  <a:pt x="1533144" y="289381"/>
                </a:lnTo>
                <a:lnTo>
                  <a:pt x="0" y="2893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6"/>
          <p:cNvSpPr/>
          <p:nvPr/>
        </p:nvSpPr>
        <p:spPr>
          <a:xfrm>
            <a:off x="16537781" y="-2032197"/>
            <a:ext cx="3098800" cy="2738564"/>
          </a:xfrm>
          <a:custGeom>
            <a:rect b="b" l="l" r="r" t="t"/>
            <a:pathLst>
              <a:path extrusionOk="0" h="2738564" w="3098800">
                <a:moveTo>
                  <a:pt x="0" y="0"/>
                </a:moveTo>
                <a:lnTo>
                  <a:pt x="3098800" y="0"/>
                </a:lnTo>
                <a:lnTo>
                  <a:pt x="3098800" y="2738564"/>
                </a:lnTo>
                <a:lnTo>
                  <a:pt x="0" y="27385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6"/>
          <p:cNvSpPr/>
          <p:nvPr/>
        </p:nvSpPr>
        <p:spPr>
          <a:xfrm>
            <a:off x="9144000" y="10018463"/>
            <a:ext cx="10873692" cy="1293159"/>
          </a:xfrm>
          <a:custGeom>
            <a:rect b="b" l="l" r="r" t="t"/>
            <a:pathLst>
              <a:path extrusionOk="0" h="1293159" w="10873692">
                <a:moveTo>
                  <a:pt x="0" y="0"/>
                </a:moveTo>
                <a:lnTo>
                  <a:pt x="10873692" y="0"/>
                </a:lnTo>
                <a:lnTo>
                  <a:pt x="10873692" y="1293159"/>
                </a:lnTo>
                <a:lnTo>
                  <a:pt x="0" y="12931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-56106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6"/>
          <p:cNvSpPr/>
          <p:nvPr/>
        </p:nvSpPr>
        <p:spPr>
          <a:xfrm flipH="1">
            <a:off x="17043400" y="8777238"/>
            <a:ext cx="1752990" cy="1509762"/>
          </a:xfrm>
          <a:custGeom>
            <a:rect b="b" l="l" r="r" t="t"/>
            <a:pathLst>
              <a:path extrusionOk="0" h="1509762" w="1752990">
                <a:moveTo>
                  <a:pt x="1752990" y="0"/>
                </a:moveTo>
                <a:lnTo>
                  <a:pt x="0" y="0"/>
                </a:lnTo>
                <a:lnTo>
                  <a:pt x="0" y="1509762"/>
                </a:lnTo>
                <a:lnTo>
                  <a:pt x="1752990" y="1509762"/>
                </a:lnTo>
                <a:lnTo>
                  <a:pt x="175299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6"/>
          <p:cNvSpPr/>
          <p:nvPr/>
        </p:nvSpPr>
        <p:spPr>
          <a:xfrm>
            <a:off x="1514819" y="1993271"/>
            <a:ext cx="3291840" cy="4114800"/>
          </a:xfrm>
          <a:custGeom>
            <a:rect b="b" l="l" r="r" t="t"/>
            <a:pathLst>
              <a:path extrusionOk="0" h="4114800" w="3291840">
                <a:moveTo>
                  <a:pt x="0" y="0"/>
                </a:moveTo>
                <a:lnTo>
                  <a:pt x="3291840" y="0"/>
                </a:lnTo>
                <a:lnTo>
                  <a:pt x="329184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6"/>
          <p:cNvSpPr/>
          <p:nvPr/>
        </p:nvSpPr>
        <p:spPr>
          <a:xfrm>
            <a:off x="2759436" y="5699258"/>
            <a:ext cx="4105146" cy="3559042"/>
          </a:xfrm>
          <a:custGeom>
            <a:rect b="b" l="l" r="r" t="t"/>
            <a:pathLst>
              <a:path extrusionOk="0" h="630606" w="727368">
                <a:moveTo>
                  <a:pt x="727368" y="315303"/>
                </a:moveTo>
                <a:lnTo>
                  <a:pt x="524168" y="630606"/>
                </a:lnTo>
                <a:lnTo>
                  <a:pt x="203200" y="630606"/>
                </a:lnTo>
                <a:lnTo>
                  <a:pt x="0" y="315303"/>
                </a:lnTo>
                <a:lnTo>
                  <a:pt x="203200" y="0"/>
                </a:lnTo>
                <a:lnTo>
                  <a:pt x="524168" y="0"/>
                </a:lnTo>
                <a:lnTo>
                  <a:pt x="727368" y="315303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15019" r="-15018" t="0"/>
            </a:stretch>
          </a:blipFill>
          <a:ln cap="sq" cmpd="sng" w="14287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6"/>
          <p:cNvSpPr/>
          <p:nvPr/>
        </p:nvSpPr>
        <p:spPr>
          <a:xfrm>
            <a:off x="3825955" y="6165696"/>
            <a:ext cx="1972107" cy="2802736"/>
          </a:xfrm>
          <a:custGeom>
            <a:rect b="b" l="l" r="r" t="t"/>
            <a:pathLst>
              <a:path extrusionOk="0" h="2802736" w="1972107">
                <a:moveTo>
                  <a:pt x="0" y="0"/>
                </a:moveTo>
                <a:lnTo>
                  <a:pt x="1972107" y="0"/>
                </a:lnTo>
                <a:lnTo>
                  <a:pt x="1972107" y="2802736"/>
                </a:lnTo>
                <a:lnTo>
                  <a:pt x="0" y="28027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6"/>
          <p:cNvSpPr txBox="1"/>
          <p:nvPr/>
        </p:nvSpPr>
        <p:spPr>
          <a:xfrm>
            <a:off x="8075975" y="1280650"/>
            <a:ext cx="8988900" cy="10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99"/>
              <a:buFont typeface="Arial"/>
              <a:buNone/>
            </a:pPr>
            <a:r>
              <a:rPr b="1" i="0" lang="en-US" sz="6799" u="none" cap="none" strike="noStrike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Technical Challenges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6"/>
          <p:cNvSpPr txBox="1"/>
          <p:nvPr/>
        </p:nvSpPr>
        <p:spPr>
          <a:xfrm>
            <a:off x="8999603" y="4208650"/>
            <a:ext cx="7800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Focusing on ensuring the driver and student interfaces synchronize seamlessly for accurate data flow.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6"/>
          <p:cNvSpPr txBox="1"/>
          <p:nvPr/>
        </p:nvSpPr>
        <p:spPr>
          <a:xfrm>
            <a:off x="8999602" y="5954925"/>
            <a:ext cx="7306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Currently finalizing GPS integration, which involves specialized testing to ensure high location accuracy.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6"/>
          <p:cNvSpPr txBox="1"/>
          <p:nvPr/>
        </p:nvSpPr>
        <p:spPr>
          <a:xfrm>
            <a:off x="8999589" y="3545662"/>
            <a:ext cx="54657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b="1" lang="en-US" sz="2499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Driver Side Implementation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6"/>
          <p:cNvSpPr txBox="1"/>
          <p:nvPr/>
        </p:nvSpPr>
        <p:spPr>
          <a:xfrm>
            <a:off x="8999589" y="5291938"/>
            <a:ext cx="54657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b="1" lang="en-US" sz="2499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GPS Finalization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6"/>
          <p:cNvSpPr txBox="1"/>
          <p:nvPr/>
        </p:nvSpPr>
        <p:spPr>
          <a:xfrm>
            <a:off x="8999589" y="7700525"/>
            <a:ext cx="60909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Due to the complexity of a full-scale transit app, the current goal is to produce a functional prototype by semester-end.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6"/>
          <p:cNvSpPr txBox="1"/>
          <p:nvPr/>
        </p:nvSpPr>
        <p:spPr>
          <a:xfrm>
            <a:off x="8999589" y="7037532"/>
            <a:ext cx="54657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b="1" lang="en-US" sz="2499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General App </a:t>
            </a:r>
            <a:r>
              <a:rPr b="1" lang="en-US" sz="2499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Development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ba4c4b9c29_0_27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0" name="Google Shape;360;g3ba4c4b9c29_0_27"/>
          <p:cNvGrpSpPr/>
          <p:nvPr/>
        </p:nvGrpSpPr>
        <p:grpSpPr>
          <a:xfrm>
            <a:off x="-4921484" y="4101673"/>
            <a:ext cx="13089160" cy="6275898"/>
            <a:chOff x="0" y="-57150"/>
            <a:chExt cx="677619" cy="324900"/>
          </a:xfrm>
        </p:grpSpPr>
        <p:sp>
          <p:nvSpPr>
            <p:cNvPr id="361" name="Google Shape;361;g3ba4c4b9c29_0_27"/>
            <p:cNvSpPr/>
            <p:nvPr/>
          </p:nvSpPr>
          <p:spPr>
            <a:xfrm>
              <a:off x="0" y="0"/>
              <a:ext cx="677619" cy="267738"/>
            </a:xfrm>
            <a:custGeom>
              <a:rect b="b" l="l" r="r" t="t"/>
              <a:pathLst>
                <a:path extrusionOk="0" h="267738" w="677619">
                  <a:moveTo>
                    <a:pt x="474419" y="0"/>
                  </a:moveTo>
                  <a:lnTo>
                    <a:pt x="0" y="0"/>
                  </a:lnTo>
                  <a:lnTo>
                    <a:pt x="203200" y="267738"/>
                  </a:lnTo>
                  <a:lnTo>
                    <a:pt x="677619" y="267738"/>
                  </a:lnTo>
                  <a:lnTo>
                    <a:pt x="474419" y="0"/>
                  </a:lnTo>
                  <a:close/>
                </a:path>
              </a:pathLst>
            </a:custGeom>
            <a:solidFill>
              <a:srgbClr val="A10D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g3ba4c4b9c29_0_27"/>
            <p:cNvSpPr txBox="1"/>
            <p:nvPr/>
          </p:nvSpPr>
          <p:spPr>
            <a:xfrm>
              <a:off x="101600" y="-57150"/>
              <a:ext cx="474300" cy="32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3" name="Google Shape;363;g3ba4c4b9c29_0_27"/>
          <p:cNvGrpSpPr/>
          <p:nvPr/>
        </p:nvGrpSpPr>
        <p:grpSpPr>
          <a:xfrm>
            <a:off x="-7006949" y="-1921632"/>
            <a:ext cx="13871528" cy="10114320"/>
            <a:chOff x="0" y="-57150"/>
            <a:chExt cx="473570" cy="345300"/>
          </a:xfrm>
        </p:grpSpPr>
        <p:sp>
          <p:nvSpPr>
            <p:cNvPr id="364" name="Google Shape;364;g3ba4c4b9c29_0_27"/>
            <p:cNvSpPr/>
            <p:nvPr/>
          </p:nvSpPr>
          <p:spPr>
            <a:xfrm>
              <a:off x="0" y="0"/>
              <a:ext cx="473570" cy="288109"/>
            </a:xfrm>
            <a:custGeom>
              <a:rect b="b" l="l" r="r" t="t"/>
              <a:pathLst>
                <a:path extrusionOk="0" h="288109" w="473570">
                  <a:moveTo>
                    <a:pt x="203200" y="0"/>
                  </a:moveTo>
                  <a:lnTo>
                    <a:pt x="473570" y="0"/>
                  </a:lnTo>
                  <a:lnTo>
                    <a:pt x="270370" y="288109"/>
                  </a:lnTo>
                  <a:lnTo>
                    <a:pt x="0" y="28810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B51F1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g3ba4c4b9c29_0_27"/>
            <p:cNvSpPr txBox="1"/>
            <p:nvPr/>
          </p:nvSpPr>
          <p:spPr>
            <a:xfrm>
              <a:off x="101600" y="-57150"/>
              <a:ext cx="270300" cy="34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6" name="Google Shape;366;g3ba4c4b9c29_0_27"/>
          <p:cNvSpPr/>
          <p:nvPr/>
        </p:nvSpPr>
        <p:spPr>
          <a:xfrm rot="5400000">
            <a:off x="-751658" y="667555"/>
            <a:ext cx="7681894" cy="8338555"/>
          </a:xfrm>
          <a:custGeom>
            <a:rect b="b" l="l" r="r" t="t"/>
            <a:pathLst>
              <a:path extrusionOk="0" h="8338555" w="7681894">
                <a:moveTo>
                  <a:pt x="0" y="0"/>
                </a:moveTo>
                <a:lnTo>
                  <a:pt x="7681894" y="0"/>
                </a:lnTo>
                <a:lnTo>
                  <a:pt x="7681894" y="8338555"/>
                </a:lnTo>
                <a:lnTo>
                  <a:pt x="0" y="83385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g3ba4c4b9c29_0_27"/>
          <p:cNvSpPr/>
          <p:nvPr/>
        </p:nvSpPr>
        <p:spPr>
          <a:xfrm>
            <a:off x="-543103" y="1056532"/>
            <a:ext cx="7408243" cy="6422722"/>
          </a:xfrm>
          <a:custGeom>
            <a:rect b="b" l="l" r="r" t="t"/>
            <a:pathLst>
              <a:path extrusionOk="0" h="630606" w="727368">
                <a:moveTo>
                  <a:pt x="727368" y="315303"/>
                </a:moveTo>
                <a:lnTo>
                  <a:pt x="524168" y="630606"/>
                </a:lnTo>
                <a:lnTo>
                  <a:pt x="203200" y="630606"/>
                </a:lnTo>
                <a:lnTo>
                  <a:pt x="0" y="315303"/>
                </a:lnTo>
                <a:lnTo>
                  <a:pt x="203200" y="0"/>
                </a:lnTo>
                <a:lnTo>
                  <a:pt x="524168" y="0"/>
                </a:lnTo>
                <a:lnTo>
                  <a:pt x="727368" y="315303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15019" r="-15019" t="0"/>
            </a:stretch>
          </a:blipFill>
          <a:ln cap="sq" cmpd="sng" w="14287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g3ba4c4b9c29_0_27"/>
          <p:cNvSpPr/>
          <p:nvPr/>
        </p:nvSpPr>
        <p:spPr>
          <a:xfrm rot="-5400000">
            <a:off x="2486790" y="5191268"/>
            <a:ext cx="4650437" cy="5047964"/>
          </a:xfrm>
          <a:custGeom>
            <a:rect b="b" l="l" r="r" t="t"/>
            <a:pathLst>
              <a:path extrusionOk="0" h="5047964" w="4650437">
                <a:moveTo>
                  <a:pt x="0" y="0"/>
                </a:moveTo>
                <a:lnTo>
                  <a:pt x="4650437" y="0"/>
                </a:lnTo>
                <a:lnTo>
                  <a:pt x="4650437" y="5047964"/>
                </a:lnTo>
                <a:lnTo>
                  <a:pt x="0" y="50479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g3ba4c4b9c29_0_27"/>
          <p:cNvSpPr/>
          <p:nvPr/>
        </p:nvSpPr>
        <p:spPr>
          <a:xfrm>
            <a:off x="8003469" y="2672817"/>
            <a:ext cx="566367" cy="566367"/>
          </a:xfrm>
          <a:custGeom>
            <a:rect b="b" l="l" r="r" t="t"/>
            <a:pathLst>
              <a:path extrusionOk="0" h="566367" w="566367">
                <a:moveTo>
                  <a:pt x="0" y="0"/>
                </a:moveTo>
                <a:lnTo>
                  <a:pt x="566367" y="0"/>
                </a:lnTo>
                <a:lnTo>
                  <a:pt x="566367" y="566367"/>
                </a:lnTo>
                <a:lnTo>
                  <a:pt x="0" y="5663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0" name="Google Shape;370;g3ba4c4b9c29_0_27"/>
          <p:cNvGrpSpPr/>
          <p:nvPr/>
        </p:nvGrpSpPr>
        <p:grpSpPr>
          <a:xfrm>
            <a:off x="8075974" y="2745327"/>
            <a:ext cx="421356" cy="421356"/>
            <a:chOff x="0" y="0"/>
            <a:chExt cx="812800" cy="812800"/>
          </a:xfrm>
        </p:grpSpPr>
        <p:sp>
          <p:nvSpPr>
            <p:cNvPr id="371" name="Google Shape;371;g3ba4c4b9c29_0_2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51F19"/>
            </a:solidFill>
            <a:ln cap="sq" cmpd="sng" w="476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g3ba4c4b9c29_0_27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3" name="Google Shape;373;g3ba4c4b9c29_0_27"/>
          <p:cNvGrpSpPr/>
          <p:nvPr/>
        </p:nvGrpSpPr>
        <p:grpSpPr>
          <a:xfrm>
            <a:off x="14564089" y="-1477187"/>
            <a:ext cx="5390458" cy="3078177"/>
            <a:chOff x="48" y="19"/>
            <a:chExt cx="7187277" cy="4104236"/>
          </a:xfrm>
        </p:grpSpPr>
        <p:grpSp>
          <p:nvGrpSpPr>
            <p:cNvPr id="374" name="Google Shape;374;g3ba4c4b9c29_0_27"/>
            <p:cNvGrpSpPr/>
            <p:nvPr/>
          </p:nvGrpSpPr>
          <p:grpSpPr>
            <a:xfrm rot="10800000">
              <a:off x="48" y="19"/>
              <a:ext cx="7187277" cy="3593534"/>
              <a:chOff x="0" y="-57150"/>
              <a:chExt cx="1239720" cy="619842"/>
            </a:xfrm>
          </p:grpSpPr>
          <p:sp>
            <p:nvSpPr>
              <p:cNvPr id="375" name="Google Shape;375;g3ba4c4b9c29_0_27"/>
              <p:cNvSpPr/>
              <p:nvPr/>
            </p:nvSpPr>
            <p:spPr>
              <a:xfrm>
                <a:off x="0" y="0"/>
                <a:ext cx="1239720" cy="562692"/>
              </a:xfrm>
              <a:custGeom>
                <a:rect b="b" l="l" r="r" t="t"/>
                <a:pathLst>
                  <a:path extrusionOk="0" h="562692" w="1239720">
                    <a:moveTo>
                      <a:pt x="1239720" y="281346"/>
                    </a:moveTo>
                    <a:lnTo>
                      <a:pt x="1036520" y="562692"/>
                    </a:lnTo>
                    <a:lnTo>
                      <a:pt x="203200" y="562692"/>
                    </a:lnTo>
                    <a:lnTo>
                      <a:pt x="0" y="281346"/>
                    </a:lnTo>
                    <a:lnTo>
                      <a:pt x="203200" y="0"/>
                    </a:lnTo>
                    <a:lnTo>
                      <a:pt x="1036520" y="0"/>
                    </a:lnTo>
                    <a:lnTo>
                      <a:pt x="1239720" y="281346"/>
                    </a:lnTo>
                    <a:close/>
                  </a:path>
                </a:pathLst>
              </a:custGeom>
              <a:solidFill>
                <a:srgbClr val="A10D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6" name="Google Shape;376;g3ba4c4b9c29_0_27"/>
              <p:cNvSpPr txBox="1"/>
              <p:nvPr/>
            </p:nvSpPr>
            <p:spPr>
              <a:xfrm>
                <a:off x="114300" y="-57150"/>
                <a:ext cx="1011000" cy="619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94388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7" name="Google Shape;377;g3ba4c4b9c29_0_27"/>
            <p:cNvGrpSpPr/>
            <p:nvPr/>
          </p:nvGrpSpPr>
          <p:grpSpPr>
            <a:xfrm rot="10800000">
              <a:off x="2511036" y="2547746"/>
              <a:ext cx="3673426" cy="1556509"/>
              <a:chOff x="0" y="-57150"/>
              <a:chExt cx="1643297" cy="696300"/>
            </a:xfrm>
          </p:grpSpPr>
          <p:sp>
            <p:nvSpPr>
              <p:cNvPr id="378" name="Google Shape;378;g3ba4c4b9c29_0_27"/>
              <p:cNvSpPr/>
              <p:nvPr/>
            </p:nvSpPr>
            <p:spPr>
              <a:xfrm>
                <a:off x="0" y="0"/>
                <a:ext cx="1643297" cy="639062"/>
              </a:xfrm>
              <a:custGeom>
                <a:rect b="b" l="l" r="r" t="t"/>
                <a:pathLst>
                  <a:path extrusionOk="0" h="639062" w="1643297">
                    <a:moveTo>
                      <a:pt x="1643297" y="319531"/>
                    </a:moveTo>
                    <a:lnTo>
                      <a:pt x="1440097" y="639062"/>
                    </a:lnTo>
                    <a:lnTo>
                      <a:pt x="203200" y="639062"/>
                    </a:lnTo>
                    <a:lnTo>
                      <a:pt x="0" y="319531"/>
                    </a:lnTo>
                    <a:lnTo>
                      <a:pt x="203200" y="0"/>
                    </a:lnTo>
                    <a:lnTo>
                      <a:pt x="1440097" y="0"/>
                    </a:lnTo>
                    <a:lnTo>
                      <a:pt x="1643297" y="319531"/>
                    </a:lnTo>
                    <a:close/>
                  </a:path>
                </a:pathLst>
              </a:custGeom>
              <a:solidFill>
                <a:srgbClr val="B51F19"/>
              </a:solidFill>
              <a:ln cap="sq" cmpd="sng" w="57150">
                <a:solidFill>
                  <a:srgbClr val="FFFFFF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" name="Google Shape;379;g3ba4c4b9c29_0_27"/>
              <p:cNvSpPr txBox="1"/>
              <p:nvPr/>
            </p:nvSpPr>
            <p:spPr>
              <a:xfrm>
                <a:off x="114300" y="-57150"/>
                <a:ext cx="1414800" cy="69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94388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80" name="Google Shape;380;g3ba4c4b9c29_0_27"/>
          <p:cNvSpPr/>
          <p:nvPr/>
        </p:nvSpPr>
        <p:spPr>
          <a:xfrm rot="5400000">
            <a:off x="17201961" y="7533472"/>
            <a:ext cx="2172079" cy="690405"/>
          </a:xfrm>
          <a:custGeom>
            <a:rect b="b" l="l" r="r" t="t"/>
            <a:pathLst>
              <a:path extrusionOk="0" h="690405" w="2172079">
                <a:moveTo>
                  <a:pt x="0" y="0"/>
                </a:moveTo>
                <a:lnTo>
                  <a:pt x="2172078" y="0"/>
                </a:lnTo>
                <a:lnTo>
                  <a:pt x="2172078" y="690405"/>
                </a:lnTo>
                <a:lnTo>
                  <a:pt x="0" y="6904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-2347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g3ba4c4b9c29_0_27"/>
          <p:cNvSpPr/>
          <p:nvPr/>
        </p:nvSpPr>
        <p:spPr>
          <a:xfrm>
            <a:off x="583821" y="9889984"/>
            <a:ext cx="1321559" cy="523662"/>
          </a:xfrm>
          <a:custGeom>
            <a:rect b="b" l="l" r="r" t="t"/>
            <a:pathLst>
              <a:path extrusionOk="0" h="523662" w="1321559">
                <a:moveTo>
                  <a:pt x="0" y="0"/>
                </a:moveTo>
                <a:lnTo>
                  <a:pt x="1321558" y="0"/>
                </a:lnTo>
                <a:lnTo>
                  <a:pt x="1321558" y="523662"/>
                </a:lnTo>
                <a:lnTo>
                  <a:pt x="0" y="5236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-21419" t="-2026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g3ba4c4b9c29_0_27"/>
          <p:cNvSpPr/>
          <p:nvPr/>
        </p:nvSpPr>
        <p:spPr>
          <a:xfrm>
            <a:off x="2394167" y="320995"/>
            <a:ext cx="1533144" cy="289381"/>
          </a:xfrm>
          <a:custGeom>
            <a:rect b="b" l="l" r="r" t="t"/>
            <a:pathLst>
              <a:path extrusionOk="0" h="289381" w="1533144">
                <a:moveTo>
                  <a:pt x="0" y="0"/>
                </a:moveTo>
                <a:lnTo>
                  <a:pt x="1533144" y="0"/>
                </a:lnTo>
                <a:lnTo>
                  <a:pt x="1533144" y="289381"/>
                </a:lnTo>
                <a:lnTo>
                  <a:pt x="0" y="2893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g3ba4c4b9c29_0_27"/>
          <p:cNvSpPr/>
          <p:nvPr/>
        </p:nvSpPr>
        <p:spPr>
          <a:xfrm>
            <a:off x="16537781" y="-2032197"/>
            <a:ext cx="3098800" cy="2738564"/>
          </a:xfrm>
          <a:custGeom>
            <a:rect b="b" l="l" r="r" t="t"/>
            <a:pathLst>
              <a:path extrusionOk="0" h="2738564" w="3098800">
                <a:moveTo>
                  <a:pt x="0" y="0"/>
                </a:moveTo>
                <a:lnTo>
                  <a:pt x="3098800" y="0"/>
                </a:lnTo>
                <a:lnTo>
                  <a:pt x="3098800" y="2738564"/>
                </a:lnTo>
                <a:lnTo>
                  <a:pt x="0" y="27385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g3ba4c4b9c29_0_27"/>
          <p:cNvSpPr/>
          <p:nvPr/>
        </p:nvSpPr>
        <p:spPr>
          <a:xfrm>
            <a:off x="9144000" y="10018463"/>
            <a:ext cx="10873692" cy="1293159"/>
          </a:xfrm>
          <a:custGeom>
            <a:rect b="b" l="l" r="r" t="t"/>
            <a:pathLst>
              <a:path extrusionOk="0" h="1293159" w="10873692">
                <a:moveTo>
                  <a:pt x="0" y="0"/>
                </a:moveTo>
                <a:lnTo>
                  <a:pt x="10873692" y="0"/>
                </a:lnTo>
                <a:lnTo>
                  <a:pt x="10873692" y="1293159"/>
                </a:lnTo>
                <a:lnTo>
                  <a:pt x="0" y="12931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-56106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g3ba4c4b9c29_0_27"/>
          <p:cNvSpPr/>
          <p:nvPr/>
        </p:nvSpPr>
        <p:spPr>
          <a:xfrm flipH="1">
            <a:off x="17043400" y="8777238"/>
            <a:ext cx="1752990" cy="1509762"/>
          </a:xfrm>
          <a:custGeom>
            <a:rect b="b" l="l" r="r" t="t"/>
            <a:pathLst>
              <a:path extrusionOk="0" h="1509762" w="1752990">
                <a:moveTo>
                  <a:pt x="1752990" y="0"/>
                </a:moveTo>
                <a:lnTo>
                  <a:pt x="0" y="0"/>
                </a:lnTo>
                <a:lnTo>
                  <a:pt x="0" y="1509762"/>
                </a:lnTo>
                <a:lnTo>
                  <a:pt x="1752990" y="1509762"/>
                </a:lnTo>
                <a:lnTo>
                  <a:pt x="175299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g3ba4c4b9c29_0_27"/>
          <p:cNvSpPr/>
          <p:nvPr/>
        </p:nvSpPr>
        <p:spPr>
          <a:xfrm>
            <a:off x="2759436" y="5699258"/>
            <a:ext cx="4105992" cy="3559771"/>
          </a:xfrm>
          <a:custGeom>
            <a:rect b="b" l="l" r="r" t="t"/>
            <a:pathLst>
              <a:path extrusionOk="0" h="630606" w="727368">
                <a:moveTo>
                  <a:pt x="727368" y="315303"/>
                </a:moveTo>
                <a:lnTo>
                  <a:pt x="524168" y="630606"/>
                </a:lnTo>
                <a:lnTo>
                  <a:pt x="203200" y="630606"/>
                </a:lnTo>
                <a:lnTo>
                  <a:pt x="0" y="315303"/>
                </a:lnTo>
                <a:lnTo>
                  <a:pt x="203200" y="0"/>
                </a:lnTo>
                <a:lnTo>
                  <a:pt x="524168" y="0"/>
                </a:lnTo>
                <a:lnTo>
                  <a:pt x="727368" y="315303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15019" r="-15019" t="0"/>
            </a:stretch>
          </a:blipFill>
          <a:ln cap="sq" cmpd="sng" w="14287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g3ba4c4b9c29_0_27"/>
          <p:cNvSpPr txBox="1"/>
          <p:nvPr/>
        </p:nvSpPr>
        <p:spPr>
          <a:xfrm>
            <a:off x="8075975" y="1280650"/>
            <a:ext cx="8988900" cy="10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99"/>
              <a:buFont typeface="Arial"/>
              <a:buNone/>
            </a:pPr>
            <a:r>
              <a:rPr b="1" lang="en-US" sz="6799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Design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g3ba4c4b9c29_0_27"/>
          <p:cNvSpPr txBox="1"/>
          <p:nvPr/>
        </p:nvSpPr>
        <p:spPr>
          <a:xfrm>
            <a:off x="8365675" y="3898438"/>
            <a:ext cx="4467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Ensuring Driver and Student sides communicate properly.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g3ba4c4b9c29_0_27"/>
          <p:cNvSpPr txBox="1"/>
          <p:nvPr/>
        </p:nvSpPr>
        <p:spPr>
          <a:xfrm>
            <a:off x="8927071" y="2728050"/>
            <a:ext cx="3786300" cy="9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b="1" lang="en-US" sz="2499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System Architecture Diagram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0" name="Google Shape;390;g3ba4c4b9c29_0_2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2462894" y="1937250"/>
            <a:ext cx="5825106" cy="678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g3ba4c4b9c29_0_27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800800" y="2160849"/>
            <a:ext cx="2576971" cy="343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g3ba4c4b9c29_0_27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3705500" y="6154000"/>
            <a:ext cx="2213850" cy="290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3ba4c4b9c29_0_77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g3ba4c4b9c29_0_77"/>
          <p:cNvSpPr/>
          <p:nvPr/>
        </p:nvSpPr>
        <p:spPr>
          <a:xfrm rot="5400000">
            <a:off x="6161452" y="5399591"/>
            <a:ext cx="6249644" cy="15624"/>
          </a:xfrm>
          <a:custGeom>
            <a:rect b="b" l="l" r="r" t="t"/>
            <a:pathLst>
              <a:path extrusionOk="0" h="15624" w="6249644">
                <a:moveTo>
                  <a:pt x="0" y="0"/>
                </a:moveTo>
                <a:lnTo>
                  <a:pt x="6249644" y="0"/>
                </a:lnTo>
                <a:lnTo>
                  <a:pt x="6249644" y="15624"/>
                </a:lnTo>
                <a:lnTo>
                  <a:pt x="0" y="156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g3ba4c4b9c29_0_77"/>
          <p:cNvSpPr/>
          <p:nvPr/>
        </p:nvSpPr>
        <p:spPr>
          <a:xfrm>
            <a:off x="8947598" y="1931176"/>
            <a:ext cx="659624" cy="659624"/>
          </a:xfrm>
          <a:custGeom>
            <a:rect b="b" l="l" r="r" t="t"/>
            <a:pathLst>
              <a:path extrusionOk="0" h="659624" w="659624">
                <a:moveTo>
                  <a:pt x="0" y="0"/>
                </a:moveTo>
                <a:lnTo>
                  <a:pt x="659624" y="0"/>
                </a:lnTo>
                <a:lnTo>
                  <a:pt x="659624" y="659624"/>
                </a:lnTo>
                <a:lnTo>
                  <a:pt x="0" y="6596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g3ba4c4b9c29_0_77"/>
          <p:cNvSpPr/>
          <p:nvPr/>
        </p:nvSpPr>
        <p:spPr>
          <a:xfrm>
            <a:off x="8947598" y="3645676"/>
            <a:ext cx="659624" cy="659624"/>
          </a:xfrm>
          <a:custGeom>
            <a:rect b="b" l="l" r="r" t="t"/>
            <a:pathLst>
              <a:path extrusionOk="0" h="659624" w="659624">
                <a:moveTo>
                  <a:pt x="0" y="0"/>
                </a:moveTo>
                <a:lnTo>
                  <a:pt x="659624" y="0"/>
                </a:lnTo>
                <a:lnTo>
                  <a:pt x="659624" y="659624"/>
                </a:lnTo>
                <a:lnTo>
                  <a:pt x="0" y="6596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g3ba4c4b9c29_0_77"/>
          <p:cNvSpPr/>
          <p:nvPr/>
        </p:nvSpPr>
        <p:spPr>
          <a:xfrm>
            <a:off x="8947598" y="5360176"/>
            <a:ext cx="659624" cy="659624"/>
          </a:xfrm>
          <a:custGeom>
            <a:rect b="b" l="l" r="r" t="t"/>
            <a:pathLst>
              <a:path extrusionOk="0" h="659624" w="659624">
                <a:moveTo>
                  <a:pt x="0" y="0"/>
                </a:moveTo>
                <a:lnTo>
                  <a:pt x="659624" y="0"/>
                </a:lnTo>
                <a:lnTo>
                  <a:pt x="659624" y="659624"/>
                </a:lnTo>
                <a:lnTo>
                  <a:pt x="0" y="6596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2" name="Google Shape;402;g3ba4c4b9c29_0_77"/>
          <p:cNvGrpSpPr/>
          <p:nvPr/>
        </p:nvGrpSpPr>
        <p:grpSpPr>
          <a:xfrm>
            <a:off x="9032056" y="1985273"/>
            <a:ext cx="490687" cy="490687"/>
            <a:chOff x="0" y="0"/>
            <a:chExt cx="812800" cy="812800"/>
          </a:xfrm>
        </p:grpSpPr>
        <p:sp>
          <p:nvSpPr>
            <p:cNvPr id="403" name="Google Shape;403;g3ba4c4b9c29_0_7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10D00"/>
            </a:solidFill>
            <a:ln cap="sq" cmpd="sng" w="571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g3ba4c4b9c29_0_77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5" name="Google Shape;405;g3ba4c4b9c29_0_77"/>
          <p:cNvGrpSpPr/>
          <p:nvPr/>
        </p:nvGrpSpPr>
        <p:grpSpPr>
          <a:xfrm>
            <a:off x="9032056" y="3699773"/>
            <a:ext cx="490687" cy="490687"/>
            <a:chOff x="0" y="0"/>
            <a:chExt cx="812800" cy="812800"/>
          </a:xfrm>
        </p:grpSpPr>
        <p:sp>
          <p:nvSpPr>
            <p:cNvPr id="406" name="Google Shape;406;g3ba4c4b9c29_0_7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51F19"/>
            </a:solidFill>
            <a:ln cap="sq" cmpd="sng" w="571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g3ba4c4b9c29_0_77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8" name="Google Shape;408;g3ba4c4b9c29_0_77"/>
          <p:cNvGrpSpPr/>
          <p:nvPr/>
        </p:nvGrpSpPr>
        <p:grpSpPr>
          <a:xfrm>
            <a:off x="9032056" y="5414273"/>
            <a:ext cx="490687" cy="490687"/>
            <a:chOff x="0" y="0"/>
            <a:chExt cx="812800" cy="812800"/>
          </a:xfrm>
        </p:grpSpPr>
        <p:sp>
          <p:nvSpPr>
            <p:cNvPr id="409" name="Google Shape;409;g3ba4c4b9c29_0_7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92B26"/>
            </a:solidFill>
            <a:ln cap="sq" cmpd="sng" w="571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g3ba4c4b9c29_0_77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1" name="Google Shape;411;g3ba4c4b9c29_0_77"/>
          <p:cNvGrpSpPr/>
          <p:nvPr/>
        </p:nvGrpSpPr>
        <p:grpSpPr>
          <a:xfrm rot="10800000">
            <a:off x="14183290" y="-1362619"/>
            <a:ext cx="5119640" cy="2695197"/>
            <a:chOff x="0" y="-57150"/>
            <a:chExt cx="1177416" cy="619842"/>
          </a:xfrm>
        </p:grpSpPr>
        <p:sp>
          <p:nvSpPr>
            <p:cNvPr id="412" name="Google Shape;412;g3ba4c4b9c29_0_77"/>
            <p:cNvSpPr/>
            <p:nvPr/>
          </p:nvSpPr>
          <p:spPr>
            <a:xfrm>
              <a:off x="0" y="0"/>
              <a:ext cx="1177416" cy="562692"/>
            </a:xfrm>
            <a:custGeom>
              <a:rect b="b" l="l" r="r" t="t"/>
              <a:pathLst>
                <a:path extrusionOk="0" h="562692" w="1177416">
                  <a:moveTo>
                    <a:pt x="1177416" y="281346"/>
                  </a:moveTo>
                  <a:lnTo>
                    <a:pt x="974216" y="562692"/>
                  </a:lnTo>
                  <a:lnTo>
                    <a:pt x="203200" y="562692"/>
                  </a:lnTo>
                  <a:lnTo>
                    <a:pt x="0" y="281346"/>
                  </a:lnTo>
                  <a:lnTo>
                    <a:pt x="203200" y="0"/>
                  </a:lnTo>
                  <a:lnTo>
                    <a:pt x="974216" y="0"/>
                  </a:lnTo>
                  <a:lnTo>
                    <a:pt x="1177416" y="281346"/>
                  </a:lnTo>
                  <a:close/>
                </a:path>
              </a:pathLst>
            </a:custGeom>
            <a:solidFill>
              <a:srgbClr val="A10D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g3ba4c4b9c29_0_77"/>
            <p:cNvSpPr txBox="1"/>
            <p:nvPr/>
          </p:nvSpPr>
          <p:spPr>
            <a:xfrm>
              <a:off x="114300" y="-57150"/>
              <a:ext cx="948900" cy="61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4" name="Google Shape;414;g3ba4c4b9c29_0_77"/>
          <p:cNvGrpSpPr/>
          <p:nvPr/>
        </p:nvGrpSpPr>
        <p:grpSpPr>
          <a:xfrm rot="10800000">
            <a:off x="11533132" y="-625088"/>
            <a:ext cx="5726168" cy="1305284"/>
            <a:chOff x="0" y="-57150"/>
            <a:chExt cx="3054608" cy="696300"/>
          </a:xfrm>
        </p:grpSpPr>
        <p:sp>
          <p:nvSpPr>
            <p:cNvPr id="415" name="Google Shape;415;g3ba4c4b9c29_0_77"/>
            <p:cNvSpPr/>
            <p:nvPr/>
          </p:nvSpPr>
          <p:spPr>
            <a:xfrm>
              <a:off x="0" y="0"/>
              <a:ext cx="3054608" cy="639062"/>
            </a:xfrm>
            <a:custGeom>
              <a:rect b="b" l="l" r="r" t="t"/>
              <a:pathLst>
                <a:path extrusionOk="0" h="639062" w="3054608">
                  <a:moveTo>
                    <a:pt x="3054608" y="319531"/>
                  </a:moveTo>
                  <a:lnTo>
                    <a:pt x="2851408" y="639062"/>
                  </a:lnTo>
                  <a:lnTo>
                    <a:pt x="203200" y="639062"/>
                  </a:lnTo>
                  <a:lnTo>
                    <a:pt x="0" y="319531"/>
                  </a:lnTo>
                  <a:lnTo>
                    <a:pt x="203200" y="0"/>
                  </a:lnTo>
                  <a:lnTo>
                    <a:pt x="2851408" y="0"/>
                  </a:lnTo>
                  <a:lnTo>
                    <a:pt x="3054608" y="319531"/>
                  </a:lnTo>
                  <a:close/>
                </a:path>
              </a:pathLst>
            </a:custGeom>
            <a:solidFill>
              <a:srgbClr val="B51F19"/>
            </a:solidFill>
            <a:ln cap="sq" cmpd="sng" w="571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g3ba4c4b9c29_0_77"/>
            <p:cNvSpPr txBox="1"/>
            <p:nvPr/>
          </p:nvSpPr>
          <p:spPr>
            <a:xfrm>
              <a:off x="114300" y="-57150"/>
              <a:ext cx="2826000" cy="69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7" name="Google Shape;417;g3ba4c4b9c29_0_77"/>
          <p:cNvGrpSpPr/>
          <p:nvPr/>
        </p:nvGrpSpPr>
        <p:grpSpPr>
          <a:xfrm>
            <a:off x="-673113" y="9002581"/>
            <a:ext cx="8799226" cy="2695197"/>
            <a:chOff x="0" y="-57150"/>
            <a:chExt cx="2023648" cy="619842"/>
          </a:xfrm>
        </p:grpSpPr>
        <p:sp>
          <p:nvSpPr>
            <p:cNvPr id="418" name="Google Shape;418;g3ba4c4b9c29_0_77"/>
            <p:cNvSpPr/>
            <p:nvPr/>
          </p:nvSpPr>
          <p:spPr>
            <a:xfrm>
              <a:off x="0" y="0"/>
              <a:ext cx="2023648" cy="562692"/>
            </a:xfrm>
            <a:custGeom>
              <a:rect b="b" l="l" r="r" t="t"/>
              <a:pathLst>
                <a:path extrusionOk="0" h="562692" w="2023648">
                  <a:moveTo>
                    <a:pt x="2023648" y="281346"/>
                  </a:moveTo>
                  <a:lnTo>
                    <a:pt x="1820448" y="562692"/>
                  </a:lnTo>
                  <a:lnTo>
                    <a:pt x="203200" y="562692"/>
                  </a:lnTo>
                  <a:lnTo>
                    <a:pt x="0" y="281346"/>
                  </a:lnTo>
                  <a:lnTo>
                    <a:pt x="203200" y="0"/>
                  </a:lnTo>
                  <a:lnTo>
                    <a:pt x="1820448" y="0"/>
                  </a:lnTo>
                  <a:lnTo>
                    <a:pt x="2023648" y="281346"/>
                  </a:lnTo>
                  <a:close/>
                </a:path>
              </a:pathLst>
            </a:custGeom>
            <a:solidFill>
              <a:srgbClr val="B51F1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g3ba4c4b9c29_0_77"/>
            <p:cNvSpPr txBox="1"/>
            <p:nvPr/>
          </p:nvSpPr>
          <p:spPr>
            <a:xfrm>
              <a:off x="114300" y="-57150"/>
              <a:ext cx="1794900" cy="61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0" name="Google Shape;420;g3ba4c4b9c29_0_77"/>
          <p:cNvGrpSpPr/>
          <p:nvPr/>
        </p:nvGrpSpPr>
        <p:grpSpPr>
          <a:xfrm>
            <a:off x="-673113" y="8572081"/>
            <a:ext cx="2673131" cy="1255150"/>
            <a:chOff x="0" y="-57150"/>
            <a:chExt cx="1482931" cy="696300"/>
          </a:xfrm>
        </p:grpSpPr>
        <p:sp>
          <p:nvSpPr>
            <p:cNvPr id="421" name="Google Shape;421;g3ba4c4b9c29_0_77"/>
            <p:cNvSpPr/>
            <p:nvPr/>
          </p:nvSpPr>
          <p:spPr>
            <a:xfrm>
              <a:off x="0" y="0"/>
              <a:ext cx="1482931" cy="639062"/>
            </a:xfrm>
            <a:custGeom>
              <a:rect b="b" l="l" r="r" t="t"/>
              <a:pathLst>
                <a:path extrusionOk="0" h="639062" w="1482931">
                  <a:moveTo>
                    <a:pt x="1482931" y="319531"/>
                  </a:moveTo>
                  <a:lnTo>
                    <a:pt x="1279731" y="639062"/>
                  </a:lnTo>
                  <a:lnTo>
                    <a:pt x="203200" y="639062"/>
                  </a:lnTo>
                  <a:lnTo>
                    <a:pt x="0" y="319531"/>
                  </a:lnTo>
                  <a:lnTo>
                    <a:pt x="203200" y="0"/>
                  </a:lnTo>
                  <a:lnTo>
                    <a:pt x="1279731" y="0"/>
                  </a:lnTo>
                  <a:lnTo>
                    <a:pt x="1482931" y="319531"/>
                  </a:lnTo>
                  <a:close/>
                </a:path>
              </a:pathLst>
            </a:custGeom>
            <a:solidFill>
              <a:srgbClr val="A10D00"/>
            </a:solidFill>
            <a:ln cap="sq" cmpd="sng" w="571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g3ba4c4b9c29_0_77"/>
            <p:cNvSpPr txBox="1"/>
            <p:nvPr/>
          </p:nvSpPr>
          <p:spPr>
            <a:xfrm>
              <a:off x="114300" y="-57150"/>
              <a:ext cx="1254300" cy="69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3" name="Google Shape;423;g3ba4c4b9c29_0_77"/>
          <p:cNvSpPr/>
          <p:nvPr/>
        </p:nvSpPr>
        <p:spPr>
          <a:xfrm rot="5400000">
            <a:off x="17201961" y="7533472"/>
            <a:ext cx="2172079" cy="690405"/>
          </a:xfrm>
          <a:custGeom>
            <a:rect b="b" l="l" r="r" t="t"/>
            <a:pathLst>
              <a:path extrusionOk="0" h="690405" w="2172079">
                <a:moveTo>
                  <a:pt x="0" y="0"/>
                </a:moveTo>
                <a:lnTo>
                  <a:pt x="2172078" y="0"/>
                </a:lnTo>
                <a:lnTo>
                  <a:pt x="2172078" y="690405"/>
                </a:lnTo>
                <a:lnTo>
                  <a:pt x="0" y="6904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-2347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g3ba4c4b9c29_0_77"/>
          <p:cNvSpPr/>
          <p:nvPr/>
        </p:nvSpPr>
        <p:spPr>
          <a:xfrm>
            <a:off x="-936887" y="178564"/>
            <a:ext cx="1336551" cy="905513"/>
          </a:xfrm>
          <a:custGeom>
            <a:rect b="b" l="l" r="r" t="t"/>
            <a:pathLst>
              <a:path extrusionOk="0" h="905513" w="1336551">
                <a:moveTo>
                  <a:pt x="0" y="0"/>
                </a:moveTo>
                <a:lnTo>
                  <a:pt x="1336551" y="0"/>
                </a:lnTo>
                <a:lnTo>
                  <a:pt x="1336551" y="905514"/>
                </a:lnTo>
                <a:lnTo>
                  <a:pt x="0" y="9055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g3ba4c4b9c29_0_77"/>
          <p:cNvSpPr/>
          <p:nvPr/>
        </p:nvSpPr>
        <p:spPr>
          <a:xfrm>
            <a:off x="17083802" y="-1709864"/>
            <a:ext cx="3098800" cy="2738564"/>
          </a:xfrm>
          <a:custGeom>
            <a:rect b="b" l="l" r="r" t="t"/>
            <a:pathLst>
              <a:path extrusionOk="0" h="2738564" w="3098800">
                <a:moveTo>
                  <a:pt x="0" y="0"/>
                </a:moveTo>
                <a:lnTo>
                  <a:pt x="3098800" y="0"/>
                </a:lnTo>
                <a:lnTo>
                  <a:pt x="3098800" y="2738564"/>
                </a:lnTo>
                <a:lnTo>
                  <a:pt x="0" y="27385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g3ba4c4b9c29_0_77"/>
          <p:cNvSpPr/>
          <p:nvPr/>
        </p:nvSpPr>
        <p:spPr>
          <a:xfrm>
            <a:off x="17942798" y="-3419992"/>
            <a:ext cx="1992249" cy="4114800"/>
          </a:xfrm>
          <a:custGeom>
            <a:rect b="b" l="l" r="r" t="t"/>
            <a:pathLst>
              <a:path extrusionOk="0" h="4114800" w="1992249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g3ba4c4b9c29_0_77"/>
          <p:cNvSpPr/>
          <p:nvPr/>
        </p:nvSpPr>
        <p:spPr>
          <a:xfrm>
            <a:off x="10145339" y="10018463"/>
            <a:ext cx="10873692" cy="1293159"/>
          </a:xfrm>
          <a:custGeom>
            <a:rect b="b" l="l" r="r" t="t"/>
            <a:pathLst>
              <a:path extrusionOk="0" h="1293159" w="10873692">
                <a:moveTo>
                  <a:pt x="0" y="0"/>
                </a:moveTo>
                <a:lnTo>
                  <a:pt x="10873692" y="0"/>
                </a:lnTo>
                <a:lnTo>
                  <a:pt x="10873692" y="1293159"/>
                </a:lnTo>
                <a:lnTo>
                  <a:pt x="0" y="12931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-56106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g3ba4c4b9c29_0_77"/>
          <p:cNvSpPr/>
          <p:nvPr/>
        </p:nvSpPr>
        <p:spPr>
          <a:xfrm flipH="1">
            <a:off x="17043400" y="8777238"/>
            <a:ext cx="1752990" cy="1509762"/>
          </a:xfrm>
          <a:custGeom>
            <a:rect b="b" l="l" r="r" t="t"/>
            <a:pathLst>
              <a:path extrusionOk="0" h="1509762" w="1752990">
                <a:moveTo>
                  <a:pt x="1752990" y="0"/>
                </a:moveTo>
                <a:lnTo>
                  <a:pt x="0" y="0"/>
                </a:lnTo>
                <a:lnTo>
                  <a:pt x="0" y="1509762"/>
                </a:lnTo>
                <a:lnTo>
                  <a:pt x="1752990" y="1509762"/>
                </a:lnTo>
                <a:lnTo>
                  <a:pt x="175299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g3ba4c4b9c29_0_77"/>
          <p:cNvSpPr/>
          <p:nvPr/>
        </p:nvSpPr>
        <p:spPr>
          <a:xfrm>
            <a:off x="1665305" y="3891152"/>
            <a:ext cx="4122295" cy="4114800"/>
          </a:xfrm>
          <a:custGeom>
            <a:rect b="b" l="l" r="r" t="t"/>
            <a:pathLst>
              <a:path extrusionOk="0" h="4114800" w="4122295">
                <a:moveTo>
                  <a:pt x="0" y="0"/>
                </a:moveTo>
                <a:lnTo>
                  <a:pt x="4122295" y="0"/>
                </a:lnTo>
                <a:lnTo>
                  <a:pt x="41222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g3ba4c4b9c29_0_77"/>
          <p:cNvSpPr txBox="1"/>
          <p:nvPr/>
        </p:nvSpPr>
        <p:spPr>
          <a:xfrm>
            <a:off x="399675" y="1676400"/>
            <a:ext cx="7565100" cy="10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99"/>
              <a:buFont typeface="Arial"/>
              <a:buNone/>
            </a:pPr>
            <a:r>
              <a:rPr b="1" lang="en-US" sz="6799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Evaluation </a:t>
            </a:r>
            <a:r>
              <a:rPr b="1" lang="en-US" sz="6799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Tactics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g3ba4c4b9c29_0_77"/>
          <p:cNvSpPr txBox="1"/>
          <p:nvPr/>
        </p:nvSpPr>
        <p:spPr>
          <a:xfrm>
            <a:off x="10145339" y="2505300"/>
            <a:ext cx="6148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Sending X amount of notifications to see how many the app can handle before crashing.</a:t>
            </a:r>
            <a:endParaRPr sz="2000">
              <a:solidFill>
                <a:srgbClr val="1D1A1B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432" name="Google Shape;432;g3ba4c4b9c29_0_77"/>
          <p:cNvSpPr txBox="1"/>
          <p:nvPr/>
        </p:nvSpPr>
        <p:spPr>
          <a:xfrm>
            <a:off x="10145339" y="4219800"/>
            <a:ext cx="6148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Testing X amount of tasks X amount of times to see both speed/reliability.</a:t>
            </a:r>
            <a:endParaRPr i="0" sz="2000" u="none" cap="none" strike="noStrik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433" name="Google Shape;433;g3ba4c4b9c29_0_77"/>
          <p:cNvSpPr txBox="1"/>
          <p:nvPr/>
        </p:nvSpPr>
        <p:spPr>
          <a:xfrm>
            <a:off x="10145339" y="1986152"/>
            <a:ext cx="45834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b="1" lang="en-US" sz="2499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Notification</a:t>
            </a:r>
            <a:r>
              <a:rPr b="1" lang="en-US" sz="2499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 Crashing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g3ba4c4b9c29_0_77"/>
          <p:cNvSpPr txBox="1"/>
          <p:nvPr/>
        </p:nvSpPr>
        <p:spPr>
          <a:xfrm>
            <a:off x="10145339" y="3700652"/>
            <a:ext cx="45834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b="1" lang="en-US" sz="2499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General Task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g3ba4c4b9c29_0_77"/>
          <p:cNvSpPr txBox="1"/>
          <p:nvPr/>
        </p:nvSpPr>
        <p:spPr>
          <a:xfrm>
            <a:off x="10145339" y="5934300"/>
            <a:ext cx="6148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User Surveys from different types of users for valuable feedback.</a:t>
            </a:r>
            <a:endParaRPr i="0" sz="2000" u="none" cap="none" strike="noStrike">
              <a:solidFill>
                <a:srgbClr val="1D1A1B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436" name="Google Shape;436;g3ba4c4b9c29_0_77"/>
          <p:cNvSpPr txBox="1"/>
          <p:nvPr/>
        </p:nvSpPr>
        <p:spPr>
          <a:xfrm>
            <a:off x="10145339" y="5415152"/>
            <a:ext cx="45834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b="1" lang="en-US" sz="2499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User Surveys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